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A_6F1C7571.xml" ContentType="application/vnd.ms-powerpoint.comments+xml"/>
  <Override PartName="/ppt/comments/modernComment_103_B208D328.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256" r:id="rId5"/>
    <p:sldId id="282" r:id="rId6"/>
    <p:sldId id="285" r:id="rId7"/>
    <p:sldId id="288" r:id="rId8"/>
    <p:sldId id="284" r:id="rId9"/>
    <p:sldId id="283" r:id="rId10"/>
    <p:sldId id="286" r:id="rId11"/>
    <p:sldId id="287" r:id="rId12"/>
    <p:sldId id="258" r:id="rId13"/>
    <p:sldId id="295" r:id="rId14"/>
    <p:sldId id="289" r:id="rId15"/>
    <p:sldId id="294" r:id="rId16"/>
    <p:sldId id="291" r:id="rId17"/>
    <p:sldId id="292" r:id="rId18"/>
    <p:sldId id="266" r:id="rId19"/>
    <p:sldId id="290" r:id="rId20"/>
    <p:sldId id="259" r:id="rId2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97DF4E-75EE-55BD-7FA0-31D507490AA6}" name="Stephane ROUZIOU" initials="SR" userId="S::stephane.rouziou@oisetourisme.com::c6ad542d-8622-45f9-a878-f6e363c7f283" providerId="AD"/>
  <p188:author id="{B737A3B5-7D22-A932-9321-BDA314A634D5}" name="Anne-Sophie LIGI" initials="AL" userId="S::anne-sophie.ligi@oisetourisme.com::88b52fd9-631a-470f-94c7-60b53f391a8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07970-3764-475A-A805-EA3119451BA9}" v="5" dt="2026-04-21T10:24:27.5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8"/>
    <p:restoredTop sz="94691"/>
  </p:normalViewPr>
  <p:slideViewPr>
    <p:cSldViewPr snapToGrid="0">
      <p:cViewPr varScale="1">
        <p:scale>
          <a:sx n="75" d="100"/>
          <a:sy n="75" d="100"/>
        </p:scale>
        <p:origin x="1133"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que MARTY" userId="ead85c73-de99-4acd-b940-828fa547b84f" providerId="ADAL" clId="{99B9D2F0-04BA-46DC-AF79-6238AA3A3AFA}"/>
    <pc:docChg chg="custSel addSld delSld modSld">
      <pc:chgData name="Veronique MARTY" userId="ead85c73-de99-4acd-b940-828fa547b84f" providerId="ADAL" clId="{99B9D2F0-04BA-46DC-AF79-6238AA3A3AFA}" dt="2026-04-21T11:14:42.617" v="398" actId="6549"/>
      <pc:docMkLst>
        <pc:docMk/>
      </pc:docMkLst>
      <pc:sldChg chg="modSp mod">
        <pc:chgData name="Veronique MARTY" userId="ead85c73-de99-4acd-b940-828fa547b84f" providerId="ADAL" clId="{99B9D2F0-04BA-46DC-AF79-6238AA3A3AFA}" dt="2026-04-21T05:08:00" v="39" actId="20577"/>
        <pc:sldMkLst>
          <pc:docMk/>
          <pc:sldMk cId="1864136049" sldId="266"/>
        </pc:sldMkLst>
        <pc:spChg chg="mod">
          <ac:chgData name="Veronique MARTY" userId="ead85c73-de99-4acd-b940-828fa547b84f" providerId="ADAL" clId="{99B9D2F0-04BA-46DC-AF79-6238AA3A3AFA}" dt="2026-04-21T05:08:00" v="39" actId="20577"/>
          <ac:spMkLst>
            <pc:docMk/>
            <pc:sldMk cId="1864136049" sldId="266"/>
            <ac:spMk id="3" creationId="{7FFD82CE-44C0-275F-88CE-ADEB1EC4B9FF}"/>
          </ac:spMkLst>
        </pc:spChg>
      </pc:sldChg>
      <pc:sldChg chg="modSp mod">
        <pc:chgData name="Veronique MARTY" userId="ead85c73-de99-4acd-b940-828fa547b84f" providerId="ADAL" clId="{99B9D2F0-04BA-46DC-AF79-6238AA3A3AFA}" dt="2026-04-21T11:10:13.650" v="274" actId="20577"/>
        <pc:sldMkLst>
          <pc:docMk/>
          <pc:sldMk cId="1279145105" sldId="289"/>
        </pc:sldMkLst>
        <pc:graphicFrameChg chg="mod modGraphic">
          <ac:chgData name="Veronique MARTY" userId="ead85c73-de99-4acd-b940-828fa547b84f" providerId="ADAL" clId="{99B9D2F0-04BA-46DC-AF79-6238AA3A3AFA}" dt="2026-04-21T11:10:13.650" v="274" actId="20577"/>
          <ac:graphicFrameMkLst>
            <pc:docMk/>
            <pc:sldMk cId="1279145105" sldId="289"/>
            <ac:graphicFrameMk id="29" creationId="{02A83C3B-149F-BF40-B317-211E688AFA4E}"/>
          </ac:graphicFrameMkLst>
        </pc:graphicFrameChg>
      </pc:sldChg>
      <pc:sldChg chg="del">
        <pc:chgData name="Veronique MARTY" userId="ead85c73-de99-4acd-b940-828fa547b84f" providerId="ADAL" clId="{99B9D2F0-04BA-46DC-AF79-6238AA3A3AFA}" dt="2026-04-21T10:14:56.165" v="47" actId="47"/>
        <pc:sldMkLst>
          <pc:docMk/>
          <pc:sldMk cId="3431437387" sldId="293"/>
        </pc:sldMkLst>
      </pc:sldChg>
      <pc:sldChg chg="modSp mod">
        <pc:chgData name="Veronique MARTY" userId="ead85c73-de99-4acd-b940-828fa547b84f" providerId="ADAL" clId="{99B9D2F0-04BA-46DC-AF79-6238AA3A3AFA}" dt="2026-04-21T11:14:42.617" v="398" actId="6549"/>
        <pc:sldMkLst>
          <pc:docMk/>
          <pc:sldMk cId="817897226" sldId="294"/>
        </pc:sldMkLst>
        <pc:spChg chg="mod">
          <ac:chgData name="Veronique MARTY" userId="ead85c73-de99-4acd-b940-828fa547b84f" providerId="ADAL" clId="{99B9D2F0-04BA-46DC-AF79-6238AA3A3AFA}" dt="2026-04-21T11:14:42.617" v="398" actId="6549"/>
          <ac:spMkLst>
            <pc:docMk/>
            <pc:sldMk cId="817897226" sldId="294"/>
            <ac:spMk id="7" creationId="{B51947C8-D587-2476-3B92-2614DFA4B8A3}"/>
          </ac:spMkLst>
        </pc:spChg>
        <pc:spChg chg="mod">
          <ac:chgData name="Veronique MARTY" userId="ead85c73-de99-4acd-b940-828fa547b84f" providerId="ADAL" clId="{99B9D2F0-04BA-46DC-AF79-6238AA3A3AFA}" dt="2026-04-21T11:12:49.334" v="279" actId="207"/>
          <ac:spMkLst>
            <pc:docMk/>
            <pc:sldMk cId="817897226" sldId="294"/>
            <ac:spMk id="9" creationId="{9CCE2763-846F-8A96-2824-126A4448409B}"/>
          </ac:spMkLst>
        </pc:spChg>
      </pc:sldChg>
      <pc:sldChg chg="addSp delSp modSp add mod">
        <pc:chgData name="Veronique MARTY" userId="ead85c73-de99-4acd-b940-828fa547b84f" providerId="ADAL" clId="{99B9D2F0-04BA-46DC-AF79-6238AA3A3AFA}" dt="2026-04-21T10:30:03.519" v="265" actId="1076"/>
        <pc:sldMkLst>
          <pc:docMk/>
          <pc:sldMk cId="2789159378" sldId="295"/>
        </pc:sldMkLst>
        <pc:spChg chg="add del mod">
          <ac:chgData name="Veronique MARTY" userId="ead85c73-de99-4acd-b940-828fa547b84f" providerId="ADAL" clId="{99B9D2F0-04BA-46DC-AF79-6238AA3A3AFA}" dt="2026-04-21T10:23:17.882" v="188" actId="478"/>
          <ac:spMkLst>
            <pc:docMk/>
            <pc:sldMk cId="2789159378" sldId="295"/>
            <ac:spMk id="2" creationId="{A3430510-3CF1-3F10-1A70-43617BD07BEA}"/>
          </ac:spMkLst>
        </pc:spChg>
        <pc:spChg chg="add mod">
          <ac:chgData name="Veronique MARTY" userId="ead85c73-de99-4acd-b940-828fa547b84f" providerId="ADAL" clId="{99B9D2F0-04BA-46DC-AF79-6238AA3A3AFA}" dt="2026-04-21T10:24:13.062" v="247" actId="14100"/>
          <ac:spMkLst>
            <pc:docMk/>
            <pc:sldMk cId="2789159378" sldId="295"/>
            <ac:spMk id="3" creationId="{5A4E0CFC-9326-2B09-2400-6E42CFF24654}"/>
          </ac:spMkLst>
        </pc:spChg>
        <pc:spChg chg="mod">
          <ac:chgData name="Veronique MARTY" userId="ead85c73-de99-4acd-b940-828fa547b84f" providerId="ADAL" clId="{99B9D2F0-04BA-46DC-AF79-6238AA3A3AFA}" dt="2026-04-21T10:14:40.565" v="46" actId="14100"/>
          <ac:spMkLst>
            <pc:docMk/>
            <pc:sldMk cId="2789159378" sldId="295"/>
            <ac:spMk id="5" creationId="{676A3B04-C597-1D1F-90B0-7F242BAD10EC}"/>
          </ac:spMkLst>
        </pc:spChg>
        <pc:spChg chg="mod">
          <ac:chgData name="Veronique MARTY" userId="ead85c73-de99-4acd-b940-828fa547b84f" providerId="ADAL" clId="{99B9D2F0-04BA-46DC-AF79-6238AA3A3AFA}" dt="2026-04-21T10:15:14.032" v="71" actId="20577"/>
          <ac:spMkLst>
            <pc:docMk/>
            <pc:sldMk cId="2789159378" sldId="295"/>
            <ac:spMk id="7" creationId="{B04E8886-6113-AC17-BB63-7A56D6F1D32E}"/>
          </ac:spMkLst>
        </pc:spChg>
        <pc:spChg chg="del">
          <ac:chgData name="Veronique MARTY" userId="ead85c73-de99-4acd-b940-828fa547b84f" providerId="ADAL" clId="{99B9D2F0-04BA-46DC-AF79-6238AA3A3AFA}" dt="2026-04-21T10:16:40.348" v="81" actId="478"/>
          <ac:spMkLst>
            <pc:docMk/>
            <pc:sldMk cId="2789159378" sldId="295"/>
            <ac:spMk id="12" creationId="{E5E740FE-B50D-967B-05E2-6655331BBEA8}"/>
          </ac:spMkLst>
        </pc:spChg>
        <pc:spChg chg="del mod">
          <ac:chgData name="Veronique MARTY" userId="ead85c73-de99-4acd-b940-828fa547b84f" providerId="ADAL" clId="{99B9D2F0-04BA-46DC-AF79-6238AA3A3AFA}" dt="2026-04-21T10:15:47.550" v="77" actId="478"/>
          <ac:spMkLst>
            <pc:docMk/>
            <pc:sldMk cId="2789159378" sldId="295"/>
            <ac:spMk id="20" creationId="{DC139132-A5C0-60CB-967B-F0CA63438660}"/>
          </ac:spMkLst>
        </pc:spChg>
        <pc:spChg chg="del mod">
          <ac:chgData name="Veronique MARTY" userId="ead85c73-de99-4acd-b940-828fa547b84f" providerId="ADAL" clId="{99B9D2F0-04BA-46DC-AF79-6238AA3A3AFA}" dt="2026-04-21T10:16:49.776" v="87" actId="478"/>
          <ac:spMkLst>
            <pc:docMk/>
            <pc:sldMk cId="2789159378" sldId="295"/>
            <ac:spMk id="23" creationId="{F3315A14-7E22-DF07-1B03-2B80AC2EEB68}"/>
          </ac:spMkLst>
        </pc:spChg>
        <pc:spChg chg="del mod">
          <ac:chgData name="Veronique MARTY" userId="ead85c73-de99-4acd-b940-828fa547b84f" providerId="ADAL" clId="{99B9D2F0-04BA-46DC-AF79-6238AA3A3AFA}" dt="2026-04-21T10:16:44.684" v="84" actId="478"/>
          <ac:spMkLst>
            <pc:docMk/>
            <pc:sldMk cId="2789159378" sldId="295"/>
            <ac:spMk id="28" creationId="{E6787D67-3112-DF7B-9312-B8CC7CD7DC5C}"/>
          </ac:spMkLst>
        </pc:spChg>
        <pc:spChg chg="mod">
          <ac:chgData name="Veronique MARTY" userId="ead85c73-de99-4acd-b940-828fa547b84f" providerId="ADAL" clId="{99B9D2F0-04BA-46DC-AF79-6238AA3A3AFA}" dt="2026-04-21T10:24:48.277" v="250" actId="20577"/>
          <ac:spMkLst>
            <pc:docMk/>
            <pc:sldMk cId="2789159378" sldId="295"/>
            <ac:spMk id="30" creationId="{B8AFD647-9550-CBE5-68D2-45A8C02C7AAE}"/>
          </ac:spMkLst>
        </pc:spChg>
        <pc:spChg chg="del mod">
          <ac:chgData name="Veronique MARTY" userId="ead85c73-de99-4acd-b940-828fa547b84f" providerId="ADAL" clId="{99B9D2F0-04BA-46DC-AF79-6238AA3A3AFA}" dt="2026-04-21T10:17:03.473" v="89" actId="478"/>
          <ac:spMkLst>
            <pc:docMk/>
            <pc:sldMk cId="2789159378" sldId="295"/>
            <ac:spMk id="31" creationId="{592BB292-5E71-A51B-D778-902C169407FC}"/>
          </ac:spMkLst>
        </pc:spChg>
        <pc:graphicFrameChg chg="del">
          <ac:chgData name="Veronique MARTY" userId="ead85c73-de99-4acd-b940-828fa547b84f" providerId="ADAL" clId="{99B9D2F0-04BA-46DC-AF79-6238AA3A3AFA}" dt="2026-04-21T10:24:56.762" v="251" actId="478"/>
          <ac:graphicFrameMkLst>
            <pc:docMk/>
            <pc:sldMk cId="2789159378" sldId="295"/>
            <ac:graphicFrameMk id="29" creationId="{28E67AC2-4071-FA39-6C35-3B368C4A364D}"/>
          </ac:graphicFrameMkLst>
        </pc:graphicFrameChg>
        <pc:picChg chg="add mod">
          <ac:chgData name="Veronique MARTY" userId="ead85c73-de99-4acd-b940-828fa547b84f" providerId="ADAL" clId="{99B9D2F0-04BA-46DC-AF79-6238AA3A3AFA}" dt="2026-04-21T10:24:35.585" v="249" actId="1076"/>
          <ac:picMkLst>
            <pc:docMk/>
            <pc:sldMk cId="2789159378" sldId="295"/>
            <ac:picMk id="6" creationId="{E41089A7-D0FA-FE50-E53E-D582B2225872}"/>
          </ac:picMkLst>
        </pc:picChg>
        <pc:picChg chg="add mod">
          <ac:chgData name="Veronique MARTY" userId="ead85c73-de99-4acd-b940-828fa547b84f" providerId="ADAL" clId="{99B9D2F0-04BA-46DC-AF79-6238AA3A3AFA}" dt="2026-04-21T10:30:01.395" v="264" actId="1076"/>
          <ac:picMkLst>
            <pc:docMk/>
            <pc:sldMk cId="2789159378" sldId="295"/>
            <ac:picMk id="8" creationId="{4B5382BA-D032-9BDC-47A2-6C7173E326BF}"/>
          </ac:picMkLst>
        </pc:picChg>
        <pc:picChg chg="add mod">
          <ac:chgData name="Veronique MARTY" userId="ead85c73-de99-4acd-b940-828fa547b84f" providerId="ADAL" clId="{99B9D2F0-04BA-46DC-AF79-6238AA3A3AFA}" dt="2026-04-21T10:30:03.519" v="265" actId="1076"/>
          <ac:picMkLst>
            <pc:docMk/>
            <pc:sldMk cId="2789159378" sldId="295"/>
            <ac:picMk id="10" creationId="{1CBC7677-C0AB-29B5-A37F-CA82016B7E96}"/>
          </ac:picMkLst>
        </pc:picChg>
        <pc:picChg chg="add mod">
          <ac:chgData name="Veronique MARTY" userId="ead85c73-de99-4acd-b940-828fa547b84f" providerId="ADAL" clId="{99B9D2F0-04BA-46DC-AF79-6238AA3A3AFA}" dt="2026-04-21T10:28:51.243" v="256" actId="1076"/>
          <ac:picMkLst>
            <pc:docMk/>
            <pc:sldMk cId="2789159378" sldId="295"/>
            <ac:picMk id="12" creationId="{ED7E6888-1559-6154-7C3E-89DB0E67F2E4}"/>
          </ac:picMkLst>
        </pc:picChg>
        <pc:picChg chg="del">
          <ac:chgData name="Veronique MARTY" userId="ead85c73-de99-4acd-b940-828fa547b84f" providerId="ADAL" clId="{99B9D2F0-04BA-46DC-AF79-6238AA3A3AFA}" dt="2026-04-21T10:16:37.797" v="80" actId="478"/>
          <ac:picMkLst>
            <pc:docMk/>
            <pc:sldMk cId="2789159378" sldId="295"/>
            <ac:picMk id="17" creationId="{4DAED2F2-6743-1ADC-D4E7-0F696305D439}"/>
          </ac:picMkLst>
        </pc:picChg>
        <pc:picChg chg="del mod">
          <ac:chgData name="Veronique MARTY" userId="ead85c73-de99-4acd-b940-828fa547b84f" providerId="ADAL" clId="{99B9D2F0-04BA-46DC-AF79-6238AA3A3AFA}" dt="2026-04-21T10:15:52.497" v="78" actId="478"/>
          <ac:picMkLst>
            <pc:docMk/>
            <pc:sldMk cId="2789159378" sldId="295"/>
            <ac:picMk id="19" creationId="{4D050A15-888F-EBF5-EF83-0B54899AD258}"/>
          </ac:picMkLst>
        </pc:picChg>
        <pc:picChg chg="del">
          <ac:chgData name="Veronique MARTY" userId="ead85c73-de99-4acd-b940-828fa547b84f" providerId="ADAL" clId="{99B9D2F0-04BA-46DC-AF79-6238AA3A3AFA}" dt="2026-04-21T10:16:46.820" v="85" actId="478"/>
          <ac:picMkLst>
            <pc:docMk/>
            <pc:sldMk cId="2789159378" sldId="295"/>
            <ac:picMk id="22" creationId="{27A9EBEF-CD44-9DDF-298C-7F49E22DE54A}"/>
          </ac:picMkLst>
        </pc:picChg>
        <pc:picChg chg="del">
          <ac:chgData name="Veronique MARTY" userId="ead85c73-de99-4acd-b940-828fa547b84f" providerId="ADAL" clId="{99B9D2F0-04BA-46DC-AF79-6238AA3A3AFA}" dt="2026-04-21T10:16:41.825" v="82" actId="478"/>
          <ac:picMkLst>
            <pc:docMk/>
            <pc:sldMk cId="2789159378" sldId="295"/>
            <ac:picMk id="27" creationId="{88812786-DF33-985F-1A1E-E393C44BBCEB}"/>
          </ac:picMkLst>
        </pc:picChg>
      </pc:sldChg>
    </pc:docChg>
  </pc:docChgLst>
</pc:chgInfo>
</file>

<file path=ppt/comments/modernComment_103_B208D328.xml><?xml version="1.0" encoding="utf-8"?>
<p188:cmLst xmlns:a="http://schemas.openxmlformats.org/drawingml/2006/main" xmlns:r="http://schemas.openxmlformats.org/officeDocument/2006/relationships" xmlns:p188="http://schemas.microsoft.com/office/powerpoint/2018/8/main">
  <p188:cm id="{62F21F78-788F-4449-A166-E30896E2B363}" authorId="{0197DF4E-75EE-55BD-7FA0-31D507490AA6}" status="resolved" created="2025-10-28T13:34:50.122" complete="100000">
    <pc:sldMkLst xmlns:pc="http://schemas.microsoft.com/office/powerpoint/2013/main/command">
      <pc:docMk/>
      <pc:sldMk cId="2986922792" sldId="259"/>
    </pc:sldMkLst>
    <p188:txBody>
      <a:bodyPr/>
      <a:lstStyle/>
      <a:p>
        <a:r>
          <a:rPr lang="fr-FR"/>
          <a:t>Enlever Pays des Lacs, Westtoer, WP et Oost Vlanderen </a:t>
        </a:r>
      </a:p>
    </p188:txBody>
  </p188:cm>
</p188:cmLst>
</file>

<file path=ppt/comments/modernComment_10A_6F1C7571.xml><?xml version="1.0" encoding="utf-8"?>
<p188:cmLst xmlns:a="http://schemas.openxmlformats.org/drawingml/2006/main" xmlns:r="http://schemas.openxmlformats.org/officeDocument/2006/relationships" xmlns:p188="http://schemas.microsoft.com/office/powerpoint/2018/8/main">
  <p188:cm id="{660999AB-56DD-491F-9DEE-ABFC9DE24D6C}" authorId="{0197DF4E-75EE-55BD-7FA0-31D507490AA6}" status="resolved" created="2025-10-28T13:32:30.054" complete="100000">
    <pc:sldMkLst xmlns:pc="http://schemas.microsoft.com/office/powerpoint/2013/main/command">
      <pc:docMk/>
      <pc:sldMk cId="1864136049" sldId="266"/>
    </pc:sldMkLst>
    <p188:replyLst>
      <p188:reply id="{570C7BE5-80AB-4EF1-A239-30116E3971D0}" authorId="{B737A3B5-7D22-A932-9321-BDA314A634D5}" created="2025-10-29T13:39:34.494">
        <p188:txBody>
          <a:bodyPr/>
          <a:lstStyle/>
          <a:p>
            <a:r>
              <a:rPr lang="fr-FR"/>
              <a:t>OK traité en slide 14</a:t>
            </a:r>
          </a:p>
        </p188:txBody>
      </p188:reply>
    </p188:replyLst>
    <p188:txBody>
      <a:bodyPr/>
      <a:lstStyle/>
      <a:p>
        <a:r>
          <a:rPr lang="fr-FR"/>
          <a:t>Après cette diapositive = mettre une diapositive vide de contenus. Y rajouter quelques indications pour aiguiller - Exemple : Ici, vous mentionnez le contenu du partenariat spécifique que vous proposez à un Office de Tourisme, une collectivité...en contrepartie de la conception d'une aventure sur son territoire. Et c'est ici que vous pouvez aussi faire une proposition financière pour se répartir les charges de conception.</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620BE-F0D0-491C-A89D-8F3FE095F9A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DB2D4907-3CE6-408C-8547-0C229FBF4FC8}">
      <dgm:prSet phldrT="[Texte]"/>
      <dgm:spPr/>
      <dgm:t>
        <a:bodyPr/>
        <a:lstStyle/>
        <a:p>
          <a:r>
            <a:rPr lang="fr-FR" dirty="0"/>
            <a:t>CO-FINANCEURS</a:t>
          </a:r>
        </a:p>
      </dgm:t>
    </dgm:pt>
    <dgm:pt modelId="{88038FA4-0D25-4FF1-BBF6-338687FCA2AF}" type="parTrans" cxnId="{AF2BA809-BEB4-41FC-B365-5B0AB6B606D3}">
      <dgm:prSet/>
      <dgm:spPr/>
      <dgm:t>
        <a:bodyPr/>
        <a:lstStyle/>
        <a:p>
          <a:endParaRPr lang="fr-FR"/>
        </a:p>
      </dgm:t>
    </dgm:pt>
    <dgm:pt modelId="{2E37E73A-D614-4E7F-9BD8-F33B69EFE146}" type="sibTrans" cxnId="{AF2BA809-BEB4-41FC-B365-5B0AB6B606D3}">
      <dgm:prSet/>
      <dgm:spPr/>
      <dgm:t>
        <a:bodyPr/>
        <a:lstStyle/>
        <a:p>
          <a:endParaRPr lang="fr-FR"/>
        </a:p>
      </dgm:t>
    </dgm:pt>
    <dgm:pt modelId="{68BC2384-8A80-413D-9638-1846D0F56C4A}">
      <dgm:prSet phldrT="[Texte]"/>
      <dgm:spPr/>
      <dgm:t>
        <a:bodyPr/>
        <a:lstStyle/>
        <a:p>
          <a:r>
            <a:rPr lang="fr-FR" dirty="0"/>
            <a:t>GESTIONNAIRES DES CACHES</a:t>
          </a:r>
        </a:p>
      </dgm:t>
    </dgm:pt>
    <dgm:pt modelId="{BA72CD17-D36A-47F8-BBE1-03BFD6E2C624}" type="parTrans" cxnId="{E88DE651-D947-4DA7-9E63-458B5792FCB0}">
      <dgm:prSet/>
      <dgm:spPr/>
      <dgm:t>
        <a:bodyPr/>
        <a:lstStyle/>
        <a:p>
          <a:endParaRPr lang="fr-FR"/>
        </a:p>
      </dgm:t>
    </dgm:pt>
    <dgm:pt modelId="{316B9D9A-0E48-4204-ADCD-74447D697AC2}" type="sibTrans" cxnId="{E88DE651-D947-4DA7-9E63-458B5792FCB0}">
      <dgm:prSet/>
      <dgm:spPr/>
      <dgm:t>
        <a:bodyPr/>
        <a:lstStyle/>
        <a:p>
          <a:endParaRPr lang="fr-FR"/>
        </a:p>
      </dgm:t>
    </dgm:pt>
    <dgm:pt modelId="{23AFF145-4EDF-4528-BB2F-AC409437EB49}">
      <dgm:prSet phldrT="[Texte]"/>
      <dgm:spPr/>
      <dgm:t>
        <a:bodyPr/>
        <a:lstStyle/>
        <a:p>
          <a:r>
            <a:rPr lang="fr-FR" dirty="0"/>
            <a:t>AIDES A LA CONCEPTION</a:t>
          </a:r>
        </a:p>
      </dgm:t>
    </dgm:pt>
    <dgm:pt modelId="{CE491B9A-5EE1-437D-86AC-B63AACF18F65}" type="parTrans" cxnId="{428AC24C-03AF-469D-BBF1-8CBB7C72FCA3}">
      <dgm:prSet/>
      <dgm:spPr/>
      <dgm:t>
        <a:bodyPr/>
        <a:lstStyle/>
        <a:p>
          <a:endParaRPr lang="fr-FR"/>
        </a:p>
      </dgm:t>
    </dgm:pt>
    <dgm:pt modelId="{97C0FEBC-B511-4A80-9492-2221B3BBAC7F}" type="sibTrans" cxnId="{428AC24C-03AF-469D-BBF1-8CBB7C72FCA3}">
      <dgm:prSet/>
      <dgm:spPr/>
      <dgm:t>
        <a:bodyPr/>
        <a:lstStyle/>
        <a:p>
          <a:endParaRPr lang="fr-FR"/>
        </a:p>
      </dgm:t>
    </dgm:pt>
    <dgm:pt modelId="{7BF4D358-64DA-43BC-9677-C167A1B7F600}" type="pres">
      <dgm:prSet presAssocID="{710620BE-F0D0-491C-A89D-8F3FE095F9A2}" presName="linear" presStyleCnt="0">
        <dgm:presLayoutVars>
          <dgm:dir/>
          <dgm:animLvl val="lvl"/>
          <dgm:resizeHandles val="exact"/>
        </dgm:presLayoutVars>
      </dgm:prSet>
      <dgm:spPr/>
    </dgm:pt>
    <dgm:pt modelId="{96CF4F0D-364D-4B68-99F7-B44CDB5EC6BF}" type="pres">
      <dgm:prSet presAssocID="{DB2D4907-3CE6-408C-8547-0C229FBF4FC8}" presName="parentLin" presStyleCnt="0"/>
      <dgm:spPr/>
    </dgm:pt>
    <dgm:pt modelId="{F8216340-E811-4C7B-A017-96B9416D5284}" type="pres">
      <dgm:prSet presAssocID="{DB2D4907-3CE6-408C-8547-0C229FBF4FC8}" presName="parentLeftMargin" presStyleLbl="node1" presStyleIdx="0" presStyleCnt="3"/>
      <dgm:spPr/>
    </dgm:pt>
    <dgm:pt modelId="{6312E5AC-61E8-4AEC-A926-1820C0B21E00}" type="pres">
      <dgm:prSet presAssocID="{DB2D4907-3CE6-408C-8547-0C229FBF4FC8}" presName="parentText" presStyleLbl="node1" presStyleIdx="0" presStyleCnt="3">
        <dgm:presLayoutVars>
          <dgm:chMax val="0"/>
          <dgm:bulletEnabled val="1"/>
        </dgm:presLayoutVars>
      </dgm:prSet>
      <dgm:spPr/>
    </dgm:pt>
    <dgm:pt modelId="{78A3704A-4214-49BC-BD31-BE4D184A5C38}" type="pres">
      <dgm:prSet presAssocID="{DB2D4907-3CE6-408C-8547-0C229FBF4FC8}" presName="negativeSpace" presStyleCnt="0"/>
      <dgm:spPr/>
    </dgm:pt>
    <dgm:pt modelId="{CBC9898A-A202-4F92-BFD7-B54CBB3F5DEE}" type="pres">
      <dgm:prSet presAssocID="{DB2D4907-3CE6-408C-8547-0C229FBF4FC8}" presName="childText" presStyleLbl="conFgAcc1" presStyleIdx="0" presStyleCnt="3">
        <dgm:presLayoutVars>
          <dgm:bulletEnabled val="1"/>
        </dgm:presLayoutVars>
      </dgm:prSet>
      <dgm:spPr/>
    </dgm:pt>
    <dgm:pt modelId="{126F32FA-9AEF-453C-844B-7570B9642A1C}" type="pres">
      <dgm:prSet presAssocID="{2E37E73A-D614-4E7F-9BD8-F33B69EFE146}" presName="spaceBetweenRectangles" presStyleCnt="0"/>
      <dgm:spPr/>
    </dgm:pt>
    <dgm:pt modelId="{4970F64F-A489-47CE-B9FC-98967B6502AD}" type="pres">
      <dgm:prSet presAssocID="{68BC2384-8A80-413D-9638-1846D0F56C4A}" presName="parentLin" presStyleCnt="0"/>
      <dgm:spPr/>
    </dgm:pt>
    <dgm:pt modelId="{634BBAA5-B81F-434E-B943-447161131A07}" type="pres">
      <dgm:prSet presAssocID="{68BC2384-8A80-413D-9638-1846D0F56C4A}" presName="parentLeftMargin" presStyleLbl="node1" presStyleIdx="0" presStyleCnt="3"/>
      <dgm:spPr/>
    </dgm:pt>
    <dgm:pt modelId="{FB5553A8-B56C-4276-8D23-EE963C1384CA}" type="pres">
      <dgm:prSet presAssocID="{68BC2384-8A80-413D-9638-1846D0F56C4A}" presName="parentText" presStyleLbl="node1" presStyleIdx="1" presStyleCnt="3">
        <dgm:presLayoutVars>
          <dgm:chMax val="0"/>
          <dgm:bulletEnabled val="1"/>
        </dgm:presLayoutVars>
      </dgm:prSet>
      <dgm:spPr/>
    </dgm:pt>
    <dgm:pt modelId="{FABC933C-6366-450B-9A7B-DA017F40A5EC}" type="pres">
      <dgm:prSet presAssocID="{68BC2384-8A80-413D-9638-1846D0F56C4A}" presName="negativeSpace" presStyleCnt="0"/>
      <dgm:spPr/>
    </dgm:pt>
    <dgm:pt modelId="{5EB9B9ED-109D-45CA-B883-458FBDE8F18B}" type="pres">
      <dgm:prSet presAssocID="{68BC2384-8A80-413D-9638-1846D0F56C4A}" presName="childText" presStyleLbl="conFgAcc1" presStyleIdx="1" presStyleCnt="3">
        <dgm:presLayoutVars>
          <dgm:bulletEnabled val="1"/>
        </dgm:presLayoutVars>
      </dgm:prSet>
      <dgm:spPr/>
    </dgm:pt>
    <dgm:pt modelId="{418D4E61-B72D-4347-94A8-A8643D38E08B}" type="pres">
      <dgm:prSet presAssocID="{316B9D9A-0E48-4204-ADCD-74447D697AC2}" presName="spaceBetweenRectangles" presStyleCnt="0"/>
      <dgm:spPr/>
    </dgm:pt>
    <dgm:pt modelId="{AAF9FFDF-3178-4E31-BAFD-5B7B6D7501D2}" type="pres">
      <dgm:prSet presAssocID="{23AFF145-4EDF-4528-BB2F-AC409437EB49}" presName="parentLin" presStyleCnt="0"/>
      <dgm:spPr/>
    </dgm:pt>
    <dgm:pt modelId="{E68C64CB-5FDB-4D13-91C4-F7822D2E8CD1}" type="pres">
      <dgm:prSet presAssocID="{23AFF145-4EDF-4528-BB2F-AC409437EB49}" presName="parentLeftMargin" presStyleLbl="node1" presStyleIdx="1" presStyleCnt="3"/>
      <dgm:spPr/>
    </dgm:pt>
    <dgm:pt modelId="{C9EC4CB9-6000-435C-AF4A-9AB846598266}" type="pres">
      <dgm:prSet presAssocID="{23AFF145-4EDF-4528-BB2F-AC409437EB49}" presName="parentText" presStyleLbl="node1" presStyleIdx="2" presStyleCnt="3">
        <dgm:presLayoutVars>
          <dgm:chMax val="0"/>
          <dgm:bulletEnabled val="1"/>
        </dgm:presLayoutVars>
      </dgm:prSet>
      <dgm:spPr/>
    </dgm:pt>
    <dgm:pt modelId="{45B953C4-B3DC-491C-8834-4801B954D533}" type="pres">
      <dgm:prSet presAssocID="{23AFF145-4EDF-4528-BB2F-AC409437EB49}" presName="negativeSpace" presStyleCnt="0"/>
      <dgm:spPr/>
    </dgm:pt>
    <dgm:pt modelId="{566D2C19-9190-45B2-8628-D3F0034E73E5}" type="pres">
      <dgm:prSet presAssocID="{23AFF145-4EDF-4528-BB2F-AC409437EB49}" presName="childText" presStyleLbl="conFgAcc1" presStyleIdx="2" presStyleCnt="3">
        <dgm:presLayoutVars>
          <dgm:bulletEnabled val="1"/>
        </dgm:presLayoutVars>
      </dgm:prSet>
      <dgm:spPr/>
    </dgm:pt>
  </dgm:ptLst>
  <dgm:cxnLst>
    <dgm:cxn modelId="{AF2BA809-BEB4-41FC-B365-5B0AB6B606D3}" srcId="{710620BE-F0D0-491C-A89D-8F3FE095F9A2}" destId="{DB2D4907-3CE6-408C-8547-0C229FBF4FC8}" srcOrd="0" destOrd="0" parTransId="{88038FA4-0D25-4FF1-BBF6-338687FCA2AF}" sibTransId="{2E37E73A-D614-4E7F-9BD8-F33B69EFE146}"/>
    <dgm:cxn modelId="{AFEED165-3D55-4B14-B313-935A79E3263A}" type="presOf" srcId="{710620BE-F0D0-491C-A89D-8F3FE095F9A2}" destId="{7BF4D358-64DA-43BC-9677-C167A1B7F600}" srcOrd="0" destOrd="0" presId="urn:microsoft.com/office/officeart/2005/8/layout/list1"/>
    <dgm:cxn modelId="{428AC24C-03AF-469D-BBF1-8CBB7C72FCA3}" srcId="{710620BE-F0D0-491C-A89D-8F3FE095F9A2}" destId="{23AFF145-4EDF-4528-BB2F-AC409437EB49}" srcOrd="2" destOrd="0" parTransId="{CE491B9A-5EE1-437D-86AC-B63AACF18F65}" sibTransId="{97C0FEBC-B511-4A80-9492-2221B3BBAC7F}"/>
    <dgm:cxn modelId="{E88DE651-D947-4DA7-9E63-458B5792FCB0}" srcId="{710620BE-F0D0-491C-A89D-8F3FE095F9A2}" destId="{68BC2384-8A80-413D-9638-1846D0F56C4A}" srcOrd="1" destOrd="0" parTransId="{BA72CD17-D36A-47F8-BBE1-03BFD6E2C624}" sibTransId="{316B9D9A-0E48-4204-ADCD-74447D697AC2}"/>
    <dgm:cxn modelId="{A5256298-553B-4EE4-8978-FCA792ACCF2C}" type="presOf" srcId="{68BC2384-8A80-413D-9638-1846D0F56C4A}" destId="{FB5553A8-B56C-4276-8D23-EE963C1384CA}" srcOrd="1" destOrd="0" presId="urn:microsoft.com/office/officeart/2005/8/layout/list1"/>
    <dgm:cxn modelId="{B29C14BF-DFD7-45FB-A2F2-A64F9A46EEFA}" type="presOf" srcId="{68BC2384-8A80-413D-9638-1846D0F56C4A}" destId="{634BBAA5-B81F-434E-B943-447161131A07}" srcOrd="0" destOrd="0" presId="urn:microsoft.com/office/officeart/2005/8/layout/list1"/>
    <dgm:cxn modelId="{224EAECF-1C1C-4E0F-8EA4-6E43436E482B}" type="presOf" srcId="{DB2D4907-3CE6-408C-8547-0C229FBF4FC8}" destId="{F8216340-E811-4C7B-A017-96B9416D5284}" srcOrd="0" destOrd="0" presId="urn:microsoft.com/office/officeart/2005/8/layout/list1"/>
    <dgm:cxn modelId="{E1E3C7D0-23CE-46AF-9EF7-803641387470}" type="presOf" srcId="{23AFF145-4EDF-4528-BB2F-AC409437EB49}" destId="{C9EC4CB9-6000-435C-AF4A-9AB846598266}" srcOrd="1" destOrd="0" presId="urn:microsoft.com/office/officeart/2005/8/layout/list1"/>
    <dgm:cxn modelId="{1AABA2E5-C496-4110-BF8A-4E5178EE6A79}" type="presOf" srcId="{23AFF145-4EDF-4528-BB2F-AC409437EB49}" destId="{E68C64CB-5FDB-4D13-91C4-F7822D2E8CD1}" srcOrd="0" destOrd="0" presId="urn:microsoft.com/office/officeart/2005/8/layout/list1"/>
    <dgm:cxn modelId="{85C50AEF-F414-4FF3-A02A-FB2B8DDF6536}" type="presOf" srcId="{DB2D4907-3CE6-408C-8547-0C229FBF4FC8}" destId="{6312E5AC-61E8-4AEC-A926-1820C0B21E00}" srcOrd="1" destOrd="0" presId="urn:microsoft.com/office/officeart/2005/8/layout/list1"/>
    <dgm:cxn modelId="{085E256D-6994-40EB-BEA5-D15623BAADCB}" type="presParOf" srcId="{7BF4D358-64DA-43BC-9677-C167A1B7F600}" destId="{96CF4F0D-364D-4B68-99F7-B44CDB5EC6BF}" srcOrd="0" destOrd="0" presId="urn:microsoft.com/office/officeart/2005/8/layout/list1"/>
    <dgm:cxn modelId="{7A2995C2-D6DC-4F49-9C2C-1A01FE60D258}" type="presParOf" srcId="{96CF4F0D-364D-4B68-99F7-B44CDB5EC6BF}" destId="{F8216340-E811-4C7B-A017-96B9416D5284}" srcOrd="0" destOrd="0" presId="urn:microsoft.com/office/officeart/2005/8/layout/list1"/>
    <dgm:cxn modelId="{E3C2BC59-F09B-48E1-9E68-CB3B72D43F93}" type="presParOf" srcId="{96CF4F0D-364D-4B68-99F7-B44CDB5EC6BF}" destId="{6312E5AC-61E8-4AEC-A926-1820C0B21E00}" srcOrd="1" destOrd="0" presId="urn:microsoft.com/office/officeart/2005/8/layout/list1"/>
    <dgm:cxn modelId="{8C40185B-14A4-4B37-B855-2BC1B433F211}" type="presParOf" srcId="{7BF4D358-64DA-43BC-9677-C167A1B7F600}" destId="{78A3704A-4214-49BC-BD31-BE4D184A5C38}" srcOrd="1" destOrd="0" presId="urn:microsoft.com/office/officeart/2005/8/layout/list1"/>
    <dgm:cxn modelId="{38AD11CA-2D80-49CF-A1E4-EB6CAAD9040A}" type="presParOf" srcId="{7BF4D358-64DA-43BC-9677-C167A1B7F600}" destId="{CBC9898A-A202-4F92-BFD7-B54CBB3F5DEE}" srcOrd="2" destOrd="0" presId="urn:microsoft.com/office/officeart/2005/8/layout/list1"/>
    <dgm:cxn modelId="{73438243-E6E3-4FBB-8CE6-2DDEF3EFB1DB}" type="presParOf" srcId="{7BF4D358-64DA-43BC-9677-C167A1B7F600}" destId="{126F32FA-9AEF-453C-844B-7570B9642A1C}" srcOrd="3" destOrd="0" presId="urn:microsoft.com/office/officeart/2005/8/layout/list1"/>
    <dgm:cxn modelId="{E7EF9451-876E-4E54-9F8F-5B6539A08E4E}" type="presParOf" srcId="{7BF4D358-64DA-43BC-9677-C167A1B7F600}" destId="{4970F64F-A489-47CE-B9FC-98967B6502AD}" srcOrd="4" destOrd="0" presId="urn:microsoft.com/office/officeart/2005/8/layout/list1"/>
    <dgm:cxn modelId="{31F666C6-07FD-4AF9-95CD-CEB84329B9BB}" type="presParOf" srcId="{4970F64F-A489-47CE-B9FC-98967B6502AD}" destId="{634BBAA5-B81F-434E-B943-447161131A07}" srcOrd="0" destOrd="0" presId="urn:microsoft.com/office/officeart/2005/8/layout/list1"/>
    <dgm:cxn modelId="{A59AD579-2D86-45B8-859D-F3C532E7BD21}" type="presParOf" srcId="{4970F64F-A489-47CE-B9FC-98967B6502AD}" destId="{FB5553A8-B56C-4276-8D23-EE963C1384CA}" srcOrd="1" destOrd="0" presId="urn:microsoft.com/office/officeart/2005/8/layout/list1"/>
    <dgm:cxn modelId="{DC1D3985-6876-4F0F-AD2E-8166738805E1}" type="presParOf" srcId="{7BF4D358-64DA-43BC-9677-C167A1B7F600}" destId="{FABC933C-6366-450B-9A7B-DA017F40A5EC}" srcOrd="5" destOrd="0" presId="urn:microsoft.com/office/officeart/2005/8/layout/list1"/>
    <dgm:cxn modelId="{7EECBC6A-1627-48DA-8CD0-31A87F5AE9F3}" type="presParOf" srcId="{7BF4D358-64DA-43BC-9677-C167A1B7F600}" destId="{5EB9B9ED-109D-45CA-B883-458FBDE8F18B}" srcOrd="6" destOrd="0" presId="urn:microsoft.com/office/officeart/2005/8/layout/list1"/>
    <dgm:cxn modelId="{D3569676-172E-4618-B60C-0338DB2FDBDF}" type="presParOf" srcId="{7BF4D358-64DA-43BC-9677-C167A1B7F600}" destId="{418D4E61-B72D-4347-94A8-A8643D38E08B}" srcOrd="7" destOrd="0" presId="urn:microsoft.com/office/officeart/2005/8/layout/list1"/>
    <dgm:cxn modelId="{C4F66E9F-5800-4608-810D-244AE0C2F296}" type="presParOf" srcId="{7BF4D358-64DA-43BC-9677-C167A1B7F600}" destId="{AAF9FFDF-3178-4E31-BAFD-5B7B6D7501D2}" srcOrd="8" destOrd="0" presId="urn:microsoft.com/office/officeart/2005/8/layout/list1"/>
    <dgm:cxn modelId="{8E7F8194-408F-4B0C-AFF3-F88A48321336}" type="presParOf" srcId="{AAF9FFDF-3178-4E31-BAFD-5B7B6D7501D2}" destId="{E68C64CB-5FDB-4D13-91C4-F7822D2E8CD1}" srcOrd="0" destOrd="0" presId="urn:microsoft.com/office/officeart/2005/8/layout/list1"/>
    <dgm:cxn modelId="{DA27BD60-08A6-4BCE-8A92-4E2AF1C5784B}" type="presParOf" srcId="{AAF9FFDF-3178-4E31-BAFD-5B7B6D7501D2}" destId="{C9EC4CB9-6000-435C-AF4A-9AB846598266}" srcOrd="1" destOrd="0" presId="urn:microsoft.com/office/officeart/2005/8/layout/list1"/>
    <dgm:cxn modelId="{060A0982-D04E-4293-9242-B9C0F5945FC2}" type="presParOf" srcId="{7BF4D358-64DA-43BC-9677-C167A1B7F600}" destId="{45B953C4-B3DC-491C-8834-4801B954D533}" srcOrd="9" destOrd="0" presId="urn:microsoft.com/office/officeart/2005/8/layout/list1"/>
    <dgm:cxn modelId="{EF98E2CC-2B1A-42E0-8988-780CAA9C52C7}" type="presParOf" srcId="{7BF4D358-64DA-43BC-9677-C167A1B7F600}" destId="{566D2C19-9190-45B2-8628-D3F0034E73E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9898A-A202-4F92-BFD7-B54CBB3F5DEE}">
      <dsp:nvSpPr>
        <dsp:cNvPr id="0" name=""/>
        <dsp:cNvSpPr/>
      </dsp:nvSpPr>
      <dsp:spPr>
        <a:xfrm>
          <a:off x="0" y="506528"/>
          <a:ext cx="10515600" cy="831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12E5AC-61E8-4AEC-A926-1820C0B21E00}">
      <dsp:nvSpPr>
        <dsp:cNvPr id="0" name=""/>
        <dsp:cNvSpPr/>
      </dsp:nvSpPr>
      <dsp:spPr>
        <a:xfrm>
          <a:off x="525780" y="19448"/>
          <a:ext cx="7360920" cy="9741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fr-FR" sz="3300" kern="1200" dirty="0"/>
            <a:t>CO-FINANCEURS</a:t>
          </a:r>
        </a:p>
      </dsp:txBody>
      <dsp:txXfrm>
        <a:off x="573335" y="67003"/>
        <a:ext cx="7265810" cy="879050"/>
      </dsp:txXfrm>
    </dsp:sp>
    <dsp:sp modelId="{5EB9B9ED-109D-45CA-B883-458FBDE8F18B}">
      <dsp:nvSpPr>
        <dsp:cNvPr id="0" name=""/>
        <dsp:cNvSpPr/>
      </dsp:nvSpPr>
      <dsp:spPr>
        <a:xfrm>
          <a:off x="0" y="2003409"/>
          <a:ext cx="10515600" cy="831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553A8-B56C-4276-8D23-EE963C1384CA}">
      <dsp:nvSpPr>
        <dsp:cNvPr id="0" name=""/>
        <dsp:cNvSpPr/>
      </dsp:nvSpPr>
      <dsp:spPr>
        <a:xfrm>
          <a:off x="525780" y="1516329"/>
          <a:ext cx="7360920" cy="9741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fr-FR" sz="3300" kern="1200" dirty="0"/>
            <a:t>GESTIONNAIRES DES CACHES</a:t>
          </a:r>
        </a:p>
      </dsp:txBody>
      <dsp:txXfrm>
        <a:off x="573335" y="1563884"/>
        <a:ext cx="7265810" cy="879050"/>
      </dsp:txXfrm>
    </dsp:sp>
    <dsp:sp modelId="{566D2C19-9190-45B2-8628-D3F0034E73E5}">
      <dsp:nvSpPr>
        <dsp:cNvPr id="0" name=""/>
        <dsp:cNvSpPr/>
      </dsp:nvSpPr>
      <dsp:spPr>
        <a:xfrm>
          <a:off x="0" y="3500289"/>
          <a:ext cx="10515600" cy="831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EC4CB9-6000-435C-AF4A-9AB846598266}">
      <dsp:nvSpPr>
        <dsp:cNvPr id="0" name=""/>
        <dsp:cNvSpPr/>
      </dsp:nvSpPr>
      <dsp:spPr>
        <a:xfrm>
          <a:off x="525780" y="3013209"/>
          <a:ext cx="7360920" cy="9741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fr-FR" sz="3300" kern="1200" dirty="0"/>
            <a:t>AIDES A LA CONCEPTION</a:t>
          </a:r>
        </a:p>
      </dsp:txBody>
      <dsp:txXfrm>
        <a:off x="573335" y="3060764"/>
        <a:ext cx="726581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7D44A59-4171-234C-BB8B-1FA477FF1323}" type="datetimeFigureOut">
              <a:rPr lang="fr-FR" smtClean="0"/>
              <a:t>21/04/2026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D9BC235-7872-084F-A5D6-B9D15A3ACD0B}" type="slidenum">
              <a:rPr lang="fr-FR" smtClean="0"/>
              <a:t>‹N°›</a:t>
            </a:fld>
            <a:endParaRPr lang="fr-FR"/>
          </a:p>
        </p:txBody>
      </p:sp>
    </p:spTree>
    <p:extLst>
      <p:ext uri="{BB962C8B-B14F-4D97-AF65-F5344CB8AC3E}">
        <p14:creationId xmlns:p14="http://schemas.microsoft.com/office/powerpoint/2010/main" val="221305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1AA248-2E1A-CA90-9DE8-2F31D94E3D46}"/>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descr="Une image contenant cercle, motif, Symétrie, art&#10;&#10;Le contenu généré par l’IA peut être incorrect.">
            <a:extLst>
              <a:ext uri="{FF2B5EF4-FFF2-40B4-BE49-F238E27FC236}">
                <a16:creationId xmlns:a16="http://schemas.microsoft.com/office/drawing/2014/main" id="{D0B25B26-4109-23D9-D37A-04FCDE307D9E}"/>
              </a:ext>
            </a:extLst>
          </p:cNvPr>
          <p:cNvPicPr>
            <a:picLocks noChangeAspect="1"/>
          </p:cNvPicPr>
          <p:nvPr userDrawn="1"/>
        </p:nvPicPr>
        <p:blipFill>
          <a:blip r:embed="rId2" cstate="print">
            <a:alphaModFix amt="35000"/>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0169406" y="4835406"/>
            <a:ext cx="3584480" cy="3584480"/>
          </a:xfrm>
          <a:prstGeom prst="rect">
            <a:avLst/>
          </a:prstGeom>
        </p:spPr>
      </p:pic>
      <p:sp>
        <p:nvSpPr>
          <p:cNvPr id="12" name="Ellipse 11">
            <a:extLst>
              <a:ext uri="{FF2B5EF4-FFF2-40B4-BE49-F238E27FC236}">
                <a16:creationId xmlns:a16="http://schemas.microsoft.com/office/drawing/2014/main" id="{3F3241B6-D5D4-00EC-3562-DA0202693301}"/>
              </a:ext>
            </a:extLst>
          </p:cNvPr>
          <p:cNvSpPr/>
          <p:nvPr userDrawn="1"/>
        </p:nvSpPr>
        <p:spPr>
          <a:xfrm>
            <a:off x="346435" y="1205569"/>
            <a:ext cx="5374144" cy="5374144"/>
          </a:xfrm>
          <a:prstGeom prst="ellipse">
            <a:avLst/>
          </a:prstGeom>
          <a:gradFill flip="none" rotWithShape="1">
            <a:gsLst>
              <a:gs pos="0">
                <a:schemeClr val="accent6"/>
              </a:gs>
              <a:gs pos="56000">
                <a:schemeClr val="tx2">
                  <a:alpha val="5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descr="Une image contenant cercle, motif, Symétrie, art&#10;&#10;Le contenu généré par l’IA peut être incorrect.">
            <a:extLst>
              <a:ext uri="{FF2B5EF4-FFF2-40B4-BE49-F238E27FC236}">
                <a16:creationId xmlns:a16="http://schemas.microsoft.com/office/drawing/2014/main" id="{1402B3E1-56F0-BA63-7D22-0D69C3CC71D6}"/>
              </a:ext>
            </a:extLst>
          </p:cNvPr>
          <p:cNvPicPr>
            <a:picLocks noChangeAspect="1"/>
          </p:cNvPicPr>
          <p:nvPr userDrawn="1"/>
        </p:nvPicPr>
        <p:blipFill>
          <a:blip r:embed="rId2" cstate="print">
            <a:alphaModFix amt="1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325910" y="1232879"/>
            <a:ext cx="6114802" cy="6114802"/>
          </a:xfrm>
          <a:prstGeom prst="rect">
            <a:avLst/>
          </a:prstGeom>
        </p:spPr>
      </p:pic>
      <p:sp>
        <p:nvSpPr>
          <p:cNvPr id="2" name="Titre 1">
            <a:extLst>
              <a:ext uri="{FF2B5EF4-FFF2-40B4-BE49-F238E27FC236}">
                <a16:creationId xmlns:a16="http://schemas.microsoft.com/office/drawing/2014/main" id="{2A37902B-1D8C-1FF5-66B2-EEF4B8870D95}"/>
              </a:ext>
            </a:extLst>
          </p:cNvPr>
          <p:cNvSpPr>
            <a:spLocks noGrp="1"/>
          </p:cNvSpPr>
          <p:nvPr>
            <p:ph type="ctrTitle"/>
          </p:nvPr>
        </p:nvSpPr>
        <p:spPr>
          <a:xfrm>
            <a:off x="5892254" y="2509597"/>
            <a:ext cx="5308948" cy="1869054"/>
          </a:xfrm>
        </p:spPr>
        <p:txBody>
          <a:bodyPr anchor="b">
            <a:normAutofit/>
          </a:bodyPr>
          <a:lstStyle>
            <a:lvl1pPr algn="ctr">
              <a:defRPr sz="54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0ACBDD2D-46ED-FC8C-2C74-34DF85305756}"/>
              </a:ext>
            </a:extLst>
          </p:cNvPr>
          <p:cNvSpPr>
            <a:spLocks noGrp="1"/>
          </p:cNvSpPr>
          <p:nvPr>
            <p:ph type="subTitle" idx="1"/>
          </p:nvPr>
        </p:nvSpPr>
        <p:spPr>
          <a:xfrm>
            <a:off x="5892254" y="4997155"/>
            <a:ext cx="5308947" cy="129331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11" name="Image 10" descr="Une image contenant vélo, roue, dessin humoristique, Roue de vélo&#10;&#10;Le contenu généré par l’IA peut être incorrect.">
            <a:extLst>
              <a:ext uri="{FF2B5EF4-FFF2-40B4-BE49-F238E27FC236}">
                <a16:creationId xmlns:a16="http://schemas.microsoft.com/office/drawing/2014/main" id="{DD506231-7FA0-098C-095D-A4E515D37FC8}"/>
              </a:ext>
            </a:extLst>
          </p:cNvPr>
          <p:cNvPicPr>
            <a:picLocks noChangeAspect="1"/>
          </p:cNvPicPr>
          <p:nvPr userDrawn="1"/>
        </p:nvPicPr>
        <p:blipFill>
          <a:blip r:embed="rId3"/>
          <a:stretch>
            <a:fillRect/>
          </a:stretch>
        </p:blipFill>
        <p:spPr>
          <a:xfrm>
            <a:off x="506825" y="75156"/>
            <a:ext cx="4727448" cy="6858000"/>
          </a:xfrm>
          <a:prstGeom prst="rect">
            <a:avLst/>
          </a:prstGeom>
        </p:spPr>
      </p:pic>
      <p:pic>
        <p:nvPicPr>
          <p:cNvPr id="16" name="Image 15" descr="Une image contenant texte, Police, logo, typographie&#10;&#10;Le contenu généré par l’IA peut être incorrect.">
            <a:extLst>
              <a:ext uri="{FF2B5EF4-FFF2-40B4-BE49-F238E27FC236}">
                <a16:creationId xmlns:a16="http://schemas.microsoft.com/office/drawing/2014/main" id="{59CE4748-C0D5-9FCD-E577-8981477A694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28981" y="-200415"/>
            <a:ext cx="2959505" cy="2866588"/>
          </a:xfrm>
          <a:prstGeom prst="rect">
            <a:avLst/>
          </a:prstGeom>
        </p:spPr>
      </p:pic>
      <p:pic>
        <p:nvPicPr>
          <p:cNvPr id="18" name="Image 17" descr="Une image contenant capture d’écran, ligne, conception&#10;&#10;Le contenu généré par l’IA peut être incorrect.">
            <a:extLst>
              <a:ext uri="{FF2B5EF4-FFF2-40B4-BE49-F238E27FC236}">
                <a16:creationId xmlns:a16="http://schemas.microsoft.com/office/drawing/2014/main" id="{17634AB5-1E4B-2E69-CAB7-97F8325EB43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238683" y="4536897"/>
            <a:ext cx="2616091" cy="348812"/>
          </a:xfrm>
          <a:prstGeom prst="rect">
            <a:avLst/>
          </a:prstGeom>
        </p:spPr>
      </p:pic>
      <p:pic>
        <p:nvPicPr>
          <p:cNvPr id="20" name="Image 19" descr="Une image contenant dessin humoristique, art, créativité&#10;&#10;Le contenu généré par l’IA peut être incorrect.">
            <a:extLst>
              <a:ext uri="{FF2B5EF4-FFF2-40B4-BE49-F238E27FC236}">
                <a16:creationId xmlns:a16="http://schemas.microsoft.com/office/drawing/2014/main" id="{532DFA4D-E802-0A0B-F3BE-493177FF1ED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9681" y="3073091"/>
            <a:ext cx="2072276" cy="2927612"/>
          </a:xfrm>
          <a:prstGeom prst="rect">
            <a:avLst/>
          </a:prstGeom>
        </p:spPr>
      </p:pic>
      <p:pic>
        <p:nvPicPr>
          <p:cNvPr id="22" name="Image 21">
            <a:extLst>
              <a:ext uri="{FF2B5EF4-FFF2-40B4-BE49-F238E27FC236}">
                <a16:creationId xmlns:a16="http://schemas.microsoft.com/office/drawing/2014/main" id="{7DA3AD7D-B23C-89D9-6881-20B7FA0897B4}"/>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flipH="1">
            <a:off x="3914928" y="479685"/>
            <a:ext cx="1882682" cy="2659762"/>
          </a:xfrm>
          <a:prstGeom prst="rect">
            <a:avLst/>
          </a:prstGeom>
        </p:spPr>
      </p:pic>
      <p:pic>
        <p:nvPicPr>
          <p:cNvPr id="29" name="Image 28" descr="Une image contenant invertébré, vermine, Macrophotographie, Insecte à ailes membraneuses&#10;&#10;Le contenu généré par l’IA peut être incorrect.">
            <a:extLst>
              <a:ext uri="{FF2B5EF4-FFF2-40B4-BE49-F238E27FC236}">
                <a16:creationId xmlns:a16="http://schemas.microsoft.com/office/drawing/2014/main" id="{7E81CB20-4C6A-7D86-2D7A-09E4AD0FF099}"/>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rot="11023286">
            <a:off x="10721077" y="-418313"/>
            <a:ext cx="1739650" cy="1739650"/>
          </a:xfrm>
          <a:prstGeom prst="rect">
            <a:avLst/>
          </a:prstGeom>
        </p:spPr>
      </p:pic>
    </p:spTree>
    <p:extLst>
      <p:ext uri="{BB962C8B-B14F-4D97-AF65-F5344CB8AC3E}">
        <p14:creationId xmlns:p14="http://schemas.microsoft.com/office/powerpoint/2010/main" val="105865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pic>
        <p:nvPicPr>
          <p:cNvPr id="14" name="Image 13" descr="Une image contenant cercle, motif, Symétrie, art&#10;&#10;Le contenu généré par l’IA peut être incorrect.">
            <a:extLst>
              <a:ext uri="{FF2B5EF4-FFF2-40B4-BE49-F238E27FC236}">
                <a16:creationId xmlns:a16="http://schemas.microsoft.com/office/drawing/2014/main" id="{303063E7-B924-89C4-F79F-C9D989EA1D48}"/>
              </a:ext>
            </a:extLst>
          </p:cNvPr>
          <p:cNvPicPr>
            <a:picLocks noChangeAspect="1"/>
          </p:cNvPicPr>
          <p:nvPr userDrawn="1"/>
        </p:nvPicPr>
        <p:blipFill>
          <a:blip r:embed="rId2" cstate="print">
            <a:duotone>
              <a:schemeClr val="accent2">
                <a:shade val="45000"/>
                <a:satMod val="135000"/>
              </a:schemeClr>
              <a:prstClr val="white"/>
            </a:duotone>
            <a:alphaModFix amt="41000"/>
            <a:extLst>
              <a:ext uri="{28A0092B-C50C-407E-A947-70E740481C1C}">
                <a14:useLocalDpi xmlns:a14="http://schemas.microsoft.com/office/drawing/2010/main"/>
              </a:ext>
            </a:extLst>
          </a:blip>
          <a:stretch>
            <a:fillRect/>
          </a:stretch>
        </p:blipFill>
        <p:spPr>
          <a:xfrm>
            <a:off x="-944024" y="5076052"/>
            <a:ext cx="2397707" cy="2397707"/>
          </a:xfrm>
          <a:prstGeom prst="rect">
            <a:avLst/>
          </a:prstGeom>
        </p:spPr>
      </p:pic>
      <p:sp>
        <p:nvSpPr>
          <p:cNvPr id="11" name="Délai  10">
            <a:extLst>
              <a:ext uri="{FF2B5EF4-FFF2-40B4-BE49-F238E27FC236}">
                <a16:creationId xmlns:a16="http://schemas.microsoft.com/office/drawing/2014/main" id="{058EB21B-3040-8757-1DB7-1C6C41AEC42B}"/>
              </a:ext>
            </a:extLst>
          </p:cNvPr>
          <p:cNvSpPr/>
          <p:nvPr userDrawn="1"/>
        </p:nvSpPr>
        <p:spPr>
          <a:xfrm rot="16200000">
            <a:off x="5836572" y="517543"/>
            <a:ext cx="511379" cy="12199508"/>
          </a:xfrm>
          <a:custGeom>
            <a:avLst/>
            <a:gdLst>
              <a:gd name="connsiteX0" fmla="*/ 0 w 681037"/>
              <a:gd name="connsiteY0" fmla="*/ 0 h 12192000"/>
              <a:gd name="connsiteX1" fmla="*/ 340519 w 681037"/>
              <a:gd name="connsiteY1" fmla="*/ 0 h 12192000"/>
              <a:gd name="connsiteX2" fmla="*/ 681038 w 681037"/>
              <a:gd name="connsiteY2" fmla="*/ 6096000 h 12192000"/>
              <a:gd name="connsiteX3" fmla="*/ 340519 w 681037"/>
              <a:gd name="connsiteY3" fmla="*/ 12192000 h 12192000"/>
              <a:gd name="connsiteX4" fmla="*/ 0 w 681037"/>
              <a:gd name="connsiteY4" fmla="*/ 12192000 h 12192000"/>
              <a:gd name="connsiteX5" fmla="*/ 0 w 681037"/>
              <a:gd name="connsiteY5" fmla="*/ 0 h 12192000"/>
              <a:gd name="connsiteX0" fmla="*/ 0 w 681038"/>
              <a:gd name="connsiteY0" fmla="*/ 0 h 12192015"/>
              <a:gd name="connsiteX1" fmla="*/ 340519 w 681038"/>
              <a:gd name="connsiteY1" fmla="*/ 0 h 12192015"/>
              <a:gd name="connsiteX2" fmla="*/ 681038 w 681038"/>
              <a:gd name="connsiteY2" fmla="*/ 6096000 h 12192015"/>
              <a:gd name="connsiteX3" fmla="*/ 340519 w 681038"/>
              <a:gd name="connsiteY3" fmla="*/ 12192000 h 12192015"/>
              <a:gd name="connsiteX4" fmla="*/ 0 w 681038"/>
              <a:gd name="connsiteY4" fmla="*/ 12192000 h 12192015"/>
              <a:gd name="connsiteX5" fmla="*/ 0 w 681038"/>
              <a:gd name="connsiteY5" fmla="*/ 0 h 12192015"/>
              <a:gd name="connsiteX0" fmla="*/ 0 w 681038"/>
              <a:gd name="connsiteY0" fmla="*/ 0 h 12192015"/>
              <a:gd name="connsiteX1" fmla="*/ 340519 w 681038"/>
              <a:gd name="connsiteY1" fmla="*/ 0 h 12192015"/>
              <a:gd name="connsiteX2" fmla="*/ 681038 w 681038"/>
              <a:gd name="connsiteY2" fmla="*/ 6096000 h 12192015"/>
              <a:gd name="connsiteX3" fmla="*/ 340519 w 681038"/>
              <a:gd name="connsiteY3" fmla="*/ 12192000 h 12192015"/>
              <a:gd name="connsiteX4" fmla="*/ 0 w 681038"/>
              <a:gd name="connsiteY4" fmla="*/ 12192000 h 12192015"/>
              <a:gd name="connsiteX5" fmla="*/ 0 w 681038"/>
              <a:gd name="connsiteY5" fmla="*/ 0 h 12192015"/>
              <a:gd name="connsiteX0" fmla="*/ 1 w 943891"/>
              <a:gd name="connsiteY0" fmla="*/ 0 h 12199508"/>
              <a:gd name="connsiteX1" fmla="*/ 603372 w 943891"/>
              <a:gd name="connsiteY1" fmla="*/ 7493 h 12199508"/>
              <a:gd name="connsiteX2" fmla="*/ 943891 w 943891"/>
              <a:gd name="connsiteY2" fmla="*/ 6103493 h 12199508"/>
              <a:gd name="connsiteX3" fmla="*/ 603372 w 943891"/>
              <a:gd name="connsiteY3" fmla="*/ 12199493 h 12199508"/>
              <a:gd name="connsiteX4" fmla="*/ 262853 w 943891"/>
              <a:gd name="connsiteY4" fmla="*/ 12199493 h 12199508"/>
              <a:gd name="connsiteX5" fmla="*/ 1 w 943891"/>
              <a:gd name="connsiteY5" fmla="*/ 0 h 12199508"/>
              <a:gd name="connsiteX0" fmla="*/ -1 w 943889"/>
              <a:gd name="connsiteY0" fmla="*/ 0 h 12199508"/>
              <a:gd name="connsiteX1" fmla="*/ 603370 w 943889"/>
              <a:gd name="connsiteY1" fmla="*/ 7493 h 12199508"/>
              <a:gd name="connsiteX2" fmla="*/ 943889 w 943889"/>
              <a:gd name="connsiteY2" fmla="*/ 6103493 h 12199508"/>
              <a:gd name="connsiteX3" fmla="*/ 603370 w 943889"/>
              <a:gd name="connsiteY3" fmla="*/ 12199493 h 12199508"/>
              <a:gd name="connsiteX4" fmla="*/ 0 w 943889"/>
              <a:gd name="connsiteY4" fmla="*/ 12199493 h 12199508"/>
              <a:gd name="connsiteX5" fmla="*/ -1 w 943889"/>
              <a:gd name="connsiteY5" fmla="*/ 0 h 121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889" h="12199508">
                <a:moveTo>
                  <a:pt x="-1" y="0"/>
                </a:moveTo>
                <a:lnTo>
                  <a:pt x="603370" y="7493"/>
                </a:lnTo>
                <a:cubicBezTo>
                  <a:pt x="581571" y="14988"/>
                  <a:pt x="943889" y="2736765"/>
                  <a:pt x="943889" y="6103493"/>
                </a:cubicBezTo>
                <a:cubicBezTo>
                  <a:pt x="943889" y="9470221"/>
                  <a:pt x="596561" y="12206991"/>
                  <a:pt x="603370" y="12199493"/>
                </a:cubicBezTo>
                <a:lnTo>
                  <a:pt x="0" y="12199493"/>
                </a:lnTo>
                <a:cubicBezTo>
                  <a:pt x="0" y="8132995"/>
                  <a:pt x="-1" y="4066498"/>
                  <a:pt x="-1" y="0"/>
                </a:cubicBezTo>
                <a:close/>
              </a:path>
            </a:pathLst>
          </a:custGeom>
          <a:gradFill>
            <a:gsLst>
              <a:gs pos="0">
                <a:schemeClr val="accent1">
                  <a:lumMod val="67000"/>
                </a:schemeClr>
              </a:gs>
              <a:gs pos="48000">
                <a:schemeClr val="accent1">
                  <a:lumMod val="97000"/>
                  <a:lumOff val="3000"/>
                </a:schemeClr>
              </a:gs>
              <a:gs pos="100000">
                <a:schemeClr val="accent1">
                  <a:lumMod val="60000"/>
                  <a:lumOff val="4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Titre 1">
            <a:extLst>
              <a:ext uri="{FF2B5EF4-FFF2-40B4-BE49-F238E27FC236}">
                <a16:creationId xmlns:a16="http://schemas.microsoft.com/office/drawing/2014/main" id="{F2101C45-A6E2-64CC-5567-F175449F29E8}"/>
              </a:ext>
            </a:extLst>
          </p:cNvPr>
          <p:cNvSpPr>
            <a:spLocks noGrp="1"/>
          </p:cNvSpPr>
          <p:nvPr>
            <p:ph type="title"/>
          </p:nvPr>
        </p:nvSpPr>
        <p:spPr>
          <a:xfrm>
            <a:off x="0" y="-5430"/>
            <a:ext cx="12192000" cy="1336429"/>
          </a:xfrm>
          <a:solidFill>
            <a:schemeClr val="tx2"/>
          </a:solidFill>
        </p:spPr>
        <p:txBody>
          <a:bodyPr lIns="360000" tIns="360000" rIns="360000" bIns="360000">
            <a:sp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CD29AAA1-C320-3B88-4438-B29995BBCA85}"/>
              </a:ext>
            </a:extLst>
          </p:cNvPr>
          <p:cNvSpPr>
            <a:spLocks noGrp="1"/>
          </p:cNvSpPr>
          <p:nvPr>
            <p:ph idx="1"/>
          </p:nvPr>
        </p:nvSpPr>
        <p:spPr>
          <a:xfrm>
            <a:off x="834461" y="1670634"/>
            <a:ext cx="10515600" cy="4351338"/>
          </a:xfrm>
        </p:spPr>
        <p:txBody>
          <a:bodyPr/>
          <a:lstStyle>
            <a:lvl1pPr>
              <a:buClr>
                <a:schemeClr val="accent2"/>
              </a:buClr>
              <a:buFont typeface="Wingdings" pitchFamily="2" charset="2"/>
              <a:buChar char="Ø"/>
              <a:defRPr/>
            </a:lvl1pPr>
            <a:lvl2pPr>
              <a:buClr>
                <a:schemeClr val="accent2"/>
              </a:buClr>
              <a:buFont typeface="Wingdings" pitchFamily="2" charset="2"/>
              <a:buChar char="§"/>
              <a:defRPr/>
            </a:lvl2pPr>
            <a:lvl3pPr>
              <a:buClr>
                <a:schemeClr val="accent2">
                  <a:lumMod val="60000"/>
                  <a:lumOff val="40000"/>
                </a:schemeClr>
              </a:buClr>
              <a:buFont typeface="Wingdings" pitchFamily="2" charset="2"/>
              <a:buChar char="§"/>
              <a:defRPr/>
            </a:lvl3pPr>
            <a:lvl4pPr>
              <a:buClr>
                <a:schemeClr val="accent2">
                  <a:lumMod val="40000"/>
                  <a:lumOff val="60000"/>
                </a:schemeClr>
              </a:buClr>
              <a:buFont typeface="Wingdings" pitchFamily="2" charset="2"/>
              <a:buChar char="§"/>
              <a:defRPr/>
            </a:lvl4pPr>
            <a:lvl5pPr>
              <a:buClr>
                <a:schemeClr val="accent2">
                  <a:lumMod val="20000"/>
                  <a:lumOff val="80000"/>
                </a:schemeClr>
              </a:buClr>
              <a:buFont typeface="Wingdings" pitchFamily="2" charset="2"/>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86900081-0A74-40E1-3427-D6154A70671F}"/>
              </a:ext>
            </a:extLst>
          </p:cNvPr>
          <p:cNvSpPr>
            <a:spLocks noGrp="1"/>
          </p:cNvSpPr>
          <p:nvPr>
            <p:ph type="ftr" sz="quarter" idx="11"/>
          </p:nvPr>
        </p:nvSpPr>
        <p:spPr>
          <a:xfrm>
            <a:off x="0" y="6554667"/>
            <a:ext cx="8199620" cy="276999"/>
          </a:xfrm>
        </p:spPr>
        <p:txBody>
          <a:bodyPr wrap="square" lIns="108000" rIns="0">
            <a:spAutoFit/>
          </a:bodyPr>
          <a:lstStyle>
            <a:lvl1pPr algn="l">
              <a:defRPr>
                <a:solidFill>
                  <a:schemeClr val="bg1"/>
                </a:solidFill>
              </a:defRPr>
            </a:lvl1pPr>
          </a:lstStyle>
          <a:p>
            <a:pPr algn="l"/>
            <a:r>
              <a:rPr lang="fr-FR"/>
              <a:t>Louison Pignon, embarquez dans l'aventure !</a:t>
            </a:r>
          </a:p>
        </p:txBody>
      </p:sp>
      <p:sp>
        <p:nvSpPr>
          <p:cNvPr id="6" name="Espace réservé du numéro de diapositive 5">
            <a:extLst>
              <a:ext uri="{FF2B5EF4-FFF2-40B4-BE49-F238E27FC236}">
                <a16:creationId xmlns:a16="http://schemas.microsoft.com/office/drawing/2014/main" id="{34AAC8AE-C60A-A59C-D5CA-3CF9213044C8}"/>
              </a:ext>
            </a:extLst>
          </p:cNvPr>
          <p:cNvSpPr>
            <a:spLocks noGrp="1"/>
          </p:cNvSpPr>
          <p:nvPr>
            <p:ph type="sldNum" sz="quarter" idx="12"/>
          </p:nvPr>
        </p:nvSpPr>
        <p:spPr>
          <a:xfrm>
            <a:off x="9193970" y="6554667"/>
            <a:ext cx="2743200" cy="276999"/>
          </a:xfrm>
        </p:spPr>
        <p:txBody>
          <a:bodyPr rIns="360000">
            <a:spAutoFit/>
          </a:bodyPr>
          <a:lstStyle>
            <a:lvl1pPr>
              <a:defRPr>
                <a:solidFill>
                  <a:schemeClr val="bg1"/>
                </a:solidFill>
              </a:defRPr>
            </a:lvl1pPr>
          </a:lstStyle>
          <a:p>
            <a:fld id="{54FEA059-E103-7742-9DAE-B124FB3A7B06}" type="slidenum">
              <a:rPr lang="fr-FR" smtClean="0"/>
              <a:pPr/>
              <a:t>‹N°›</a:t>
            </a:fld>
            <a:endParaRPr lang="fr-FR"/>
          </a:p>
        </p:txBody>
      </p:sp>
      <p:pic>
        <p:nvPicPr>
          <p:cNvPr id="13" name="Image 12" descr="Une image contenant invertébré, insecte&#10;&#10;Le contenu généré par l’IA peut être incorrect.">
            <a:extLst>
              <a:ext uri="{FF2B5EF4-FFF2-40B4-BE49-F238E27FC236}">
                <a16:creationId xmlns:a16="http://schemas.microsoft.com/office/drawing/2014/main" id="{0E553470-D22C-D922-A721-8CDCD343FD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465394" y="6146381"/>
            <a:ext cx="726606" cy="726606"/>
          </a:xfrm>
          <a:prstGeom prst="rect">
            <a:avLst/>
          </a:prstGeom>
        </p:spPr>
      </p:pic>
      <p:pic>
        <p:nvPicPr>
          <p:cNvPr id="4" name="Image 3" descr="Une image contenant cercle, motif, Symétrie, art&#10;&#10;Le contenu généré par l’IA peut être incorrect.">
            <a:extLst>
              <a:ext uri="{FF2B5EF4-FFF2-40B4-BE49-F238E27FC236}">
                <a16:creationId xmlns:a16="http://schemas.microsoft.com/office/drawing/2014/main" id="{D4D8EC2E-CDC5-1636-C39D-AD9F19BBB7AC}"/>
              </a:ext>
            </a:extLst>
          </p:cNvPr>
          <p:cNvPicPr>
            <a:picLocks noChangeAspect="1"/>
          </p:cNvPicPr>
          <p:nvPr userDrawn="1"/>
        </p:nvPicPr>
        <p:blipFill>
          <a:blip r:embed="rId4" cstate="print">
            <a:alphaModFix amt="1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1319003" y="492597"/>
            <a:ext cx="1745994" cy="1745994"/>
          </a:xfrm>
          <a:prstGeom prst="rect">
            <a:avLst/>
          </a:prstGeom>
        </p:spPr>
      </p:pic>
    </p:spTree>
    <p:extLst>
      <p:ext uri="{BB962C8B-B14F-4D97-AF65-F5344CB8AC3E}">
        <p14:creationId xmlns:p14="http://schemas.microsoft.com/office/powerpoint/2010/main" val="355419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1" name="Image 10" descr="Une image contenant cercle, motif, Symétrie, art&#10;&#10;Le contenu généré par l’IA peut être incorrect.">
            <a:extLst>
              <a:ext uri="{FF2B5EF4-FFF2-40B4-BE49-F238E27FC236}">
                <a16:creationId xmlns:a16="http://schemas.microsoft.com/office/drawing/2014/main" id="{D63B18A2-565C-D1E2-D59B-BC46FF043B9F}"/>
              </a:ext>
            </a:extLst>
          </p:cNvPr>
          <p:cNvPicPr>
            <a:picLocks noChangeAspect="1"/>
          </p:cNvPicPr>
          <p:nvPr userDrawn="1"/>
        </p:nvPicPr>
        <p:blipFill>
          <a:blip r:embed="rId2" cstate="print">
            <a:alphaModFix amt="1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594563" y="4338220"/>
            <a:ext cx="3669154" cy="3669154"/>
          </a:xfrm>
          <a:prstGeom prst="rect">
            <a:avLst/>
          </a:prstGeom>
        </p:spPr>
      </p:pic>
      <p:sp>
        <p:nvSpPr>
          <p:cNvPr id="15" name="Forme libre 14">
            <a:extLst>
              <a:ext uri="{FF2B5EF4-FFF2-40B4-BE49-F238E27FC236}">
                <a16:creationId xmlns:a16="http://schemas.microsoft.com/office/drawing/2014/main" id="{44E45965-76F9-239C-2A28-2B49D892734B}"/>
              </a:ext>
            </a:extLst>
          </p:cNvPr>
          <p:cNvSpPr/>
          <p:nvPr userDrawn="1"/>
        </p:nvSpPr>
        <p:spPr>
          <a:xfrm>
            <a:off x="0" y="0"/>
            <a:ext cx="3837482" cy="6858000"/>
          </a:xfrm>
          <a:custGeom>
            <a:avLst/>
            <a:gdLst>
              <a:gd name="connsiteX0" fmla="*/ 0 w 2520846"/>
              <a:gd name="connsiteY0" fmla="*/ 0 h 6858000"/>
              <a:gd name="connsiteX1" fmla="*/ 1337649 w 2520846"/>
              <a:gd name="connsiteY1" fmla="*/ 0 h 6858000"/>
              <a:gd name="connsiteX2" fmla="*/ 2021397 w 2520846"/>
              <a:gd name="connsiteY2" fmla="*/ 0 h 6858000"/>
              <a:gd name="connsiteX3" fmla="*/ 2080548 w 2520846"/>
              <a:gd name="connsiteY3" fmla="*/ 127177 h 6858000"/>
              <a:gd name="connsiteX4" fmla="*/ 2520846 w 2520846"/>
              <a:gd name="connsiteY4" fmla="*/ 3429000 h 6858000"/>
              <a:gd name="connsiteX5" fmla="*/ 2080548 w 2520846"/>
              <a:gd name="connsiteY5" fmla="*/ 6730824 h 6858000"/>
              <a:gd name="connsiteX6" fmla="*/ 2021397 w 2520846"/>
              <a:gd name="connsiteY6" fmla="*/ 6858000 h 6858000"/>
              <a:gd name="connsiteX7" fmla="*/ 1337649 w 2520846"/>
              <a:gd name="connsiteY7" fmla="*/ 6858000 h 6858000"/>
              <a:gd name="connsiteX8" fmla="*/ 0 w 252084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846" h="6858000">
                <a:moveTo>
                  <a:pt x="0" y="0"/>
                </a:moveTo>
                <a:lnTo>
                  <a:pt x="1337649" y="0"/>
                </a:lnTo>
                <a:lnTo>
                  <a:pt x="2021397" y="0"/>
                </a:lnTo>
                <a:lnTo>
                  <a:pt x="2080548" y="127177"/>
                </a:lnTo>
                <a:cubicBezTo>
                  <a:pt x="2342809" y="763052"/>
                  <a:pt x="2520846" y="2003229"/>
                  <a:pt x="2520846" y="3429000"/>
                </a:cubicBezTo>
                <a:cubicBezTo>
                  <a:pt x="2520846" y="4854771"/>
                  <a:pt x="2342809" y="6094949"/>
                  <a:pt x="2080548" y="6730824"/>
                </a:cubicBezTo>
                <a:lnTo>
                  <a:pt x="2021397" y="6858000"/>
                </a:lnTo>
                <a:lnTo>
                  <a:pt x="1337649" y="6858000"/>
                </a:lnTo>
                <a:lnTo>
                  <a:pt x="0" y="6858000"/>
                </a:lnTo>
                <a:close/>
              </a:path>
            </a:pathLst>
          </a:custGeom>
          <a:gradFill flip="none" rotWithShape="1">
            <a:gsLst>
              <a:gs pos="0">
                <a:schemeClr val="accent1">
                  <a:lumMod val="67000"/>
                </a:schemeClr>
              </a:gs>
              <a:gs pos="63000">
                <a:schemeClr val="accent1">
                  <a:lumMod val="97000"/>
                  <a:lumOff val="3000"/>
                </a:schemeClr>
              </a:gs>
              <a:gs pos="100000">
                <a:schemeClr val="accent1">
                  <a:lumMod val="60000"/>
                  <a:lumOff val="4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7" name="Image 16" descr="Une image contenant dessin humoristique, Danse, Animation, Dessin animé&#10;&#10;Le contenu généré par l’IA peut être incorrect.">
            <a:extLst>
              <a:ext uri="{FF2B5EF4-FFF2-40B4-BE49-F238E27FC236}">
                <a16:creationId xmlns:a16="http://schemas.microsoft.com/office/drawing/2014/main" id="{17A45115-F589-D1B1-6BFA-44F06F95E6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3538" y="2696980"/>
            <a:ext cx="4161020" cy="4161020"/>
          </a:xfrm>
          <a:prstGeom prst="rect">
            <a:avLst/>
          </a:prstGeom>
        </p:spPr>
      </p:pic>
      <p:pic>
        <p:nvPicPr>
          <p:cNvPr id="2" name="Image 1" descr="Une image contenant texte, Police, logo, typographie&#10;&#10;Le contenu généré par l’IA peut être incorrect.">
            <a:extLst>
              <a:ext uri="{FF2B5EF4-FFF2-40B4-BE49-F238E27FC236}">
                <a16:creationId xmlns:a16="http://schemas.microsoft.com/office/drawing/2014/main" id="{CC8CF945-0794-1AB1-0FD4-605D3E05290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77219" y="-84804"/>
            <a:ext cx="2959505" cy="2866588"/>
          </a:xfrm>
          <a:prstGeom prst="rect">
            <a:avLst/>
          </a:prstGeom>
        </p:spPr>
      </p:pic>
      <p:sp>
        <p:nvSpPr>
          <p:cNvPr id="3" name="Titre 1">
            <a:extLst>
              <a:ext uri="{FF2B5EF4-FFF2-40B4-BE49-F238E27FC236}">
                <a16:creationId xmlns:a16="http://schemas.microsoft.com/office/drawing/2014/main" id="{1C2608B1-9DDD-EA9C-26D9-8953FB2DA293}"/>
              </a:ext>
            </a:extLst>
          </p:cNvPr>
          <p:cNvSpPr>
            <a:spLocks noGrp="1"/>
          </p:cNvSpPr>
          <p:nvPr>
            <p:ph type="ctrTitle"/>
          </p:nvPr>
        </p:nvSpPr>
        <p:spPr>
          <a:xfrm>
            <a:off x="5079542" y="1488726"/>
            <a:ext cx="5308948" cy="1869054"/>
          </a:xfrm>
        </p:spPr>
        <p:txBody>
          <a:bodyPr anchor="b">
            <a:normAutofit/>
          </a:bodyPr>
          <a:lstStyle>
            <a:lvl1pPr algn="ctr">
              <a:defRPr sz="5400">
                <a:solidFill>
                  <a:schemeClr val="accent1"/>
                </a:solidFill>
              </a:defRPr>
            </a:lvl1pPr>
          </a:lstStyle>
          <a:p>
            <a:r>
              <a:rPr lang="fr-FR"/>
              <a:t>Modifiez le style du titre</a:t>
            </a:r>
          </a:p>
        </p:txBody>
      </p:sp>
      <p:sp>
        <p:nvSpPr>
          <p:cNvPr id="4" name="Sous-titre 2">
            <a:extLst>
              <a:ext uri="{FF2B5EF4-FFF2-40B4-BE49-F238E27FC236}">
                <a16:creationId xmlns:a16="http://schemas.microsoft.com/office/drawing/2014/main" id="{82E8ECEF-77A5-3C40-2444-30975C4A6AE1}"/>
              </a:ext>
            </a:extLst>
          </p:cNvPr>
          <p:cNvSpPr>
            <a:spLocks noGrp="1"/>
          </p:cNvSpPr>
          <p:nvPr>
            <p:ph type="subTitle" idx="1"/>
          </p:nvPr>
        </p:nvSpPr>
        <p:spPr>
          <a:xfrm>
            <a:off x="5079542" y="3976284"/>
            <a:ext cx="5308947" cy="129331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5" name="Image 4" descr="Une image contenant capture d’écran, ligne, conception&#10;&#10;Le contenu généré par l’IA peut être incorrect.">
            <a:extLst>
              <a:ext uri="{FF2B5EF4-FFF2-40B4-BE49-F238E27FC236}">
                <a16:creationId xmlns:a16="http://schemas.microsoft.com/office/drawing/2014/main" id="{64F59532-F560-D27A-94BC-3BD2743A1BB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25971" y="3516026"/>
            <a:ext cx="2616091" cy="348812"/>
          </a:xfrm>
          <a:prstGeom prst="rect">
            <a:avLst/>
          </a:prstGeom>
        </p:spPr>
      </p:pic>
      <p:sp>
        <p:nvSpPr>
          <p:cNvPr id="7" name="Espace réservé du numéro de diapositive 5">
            <a:extLst>
              <a:ext uri="{FF2B5EF4-FFF2-40B4-BE49-F238E27FC236}">
                <a16:creationId xmlns:a16="http://schemas.microsoft.com/office/drawing/2014/main" id="{D646C34B-AFDE-A96A-633B-BC09C832DBB3}"/>
              </a:ext>
            </a:extLst>
          </p:cNvPr>
          <p:cNvSpPr>
            <a:spLocks noGrp="1"/>
          </p:cNvSpPr>
          <p:nvPr>
            <p:ph type="sldNum" sz="quarter" idx="12"/>
          </p:nvPr>
        </p:nvSpPr>
        <p:spPr>
          <a:xfrm>
            <a:off x="9193970" y="6554667"/>
            <a:ext cx="2743200" cy="276999"/>
          </a:xfrm>
        </p:spPr>
        <p:txBody>
          <a:bodyPr rIns="360000">
            <a:spAutoFit/>
          </a:bodyPr>
          <a:lstStyle>
            <a:lvl1pPr>
              <a:defRPr>
                <a:solidFill>
                  <a:schemeClr val="accent1"/>
                </a:solidFill>
              </a:defRPr>
            </a:lvl1pPr>
          </a:lstStyle>
          <a:p>
            <a:fld id="{54FEA059-E103-7742-9DAE-B124FB3A7B06}" type="slidenum">
              <a:rPr lang="fr-FR" smtClean="0"/>
              <a:pPr/>
              <a:t>‹N°›</a:t>
            </a:fld>
            <a:endParaRPr lang="fr-FR"/>
          </a:p>
        </p:txBody>
      </p:sp>
      <p:pic>
        <p:nvPicPr>
          <p:cNvPr id="8" name="Image 7" descr="Une image contenant dessin humoristique, art, créativité&#10;&#10;Le contenu généré par l’IA peut être incorrect.">
            <a:extLst>
              <a:ext uri="{FF2B5EF4-FFF2-40B4-BE49-F238E27FC236}">
                <a16:creationId xmlns:a16="http://schemas.microsoft.com/office/drawing/2014/main" id="{1FB5DDEC-B34F-6E89-585F-E132D0095E5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883491" y="4338220"/>
            <a:ext cx="2072276" cy="2927612"/>
          </a:xfrm>
          <a:prstGeom prst="rect">
            <a:avLst/>
          </a:prstGeom>
        </p:spPr>
      </p:pic>
      <p:pic>
        <p:nvPicPr>
          <p:cNvPr id="10" name="Image 9">
            <a:extLst>
              <a:ext uri="{FF2B5EF4-FFF2-40B4-BE49-F238E27FC236}">
                <a16:creationId xmlns:a16="http://schemas.microsoft.com/office/drawing/2014/main" id="{8B8D6D4D-7E83-195D-E97A-04912D72539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rot="13732785">
            <a:off x="10545122" y="-183876"/>
            <a:ext cx="1795064" cy="1795064"/>
          </a:xfrm>
          <a:prstGeom prst="rect">
            <a:avLst/>
          </a:prstGeom>
        </p:spPr>
      </p:pic>
    </p:spTree>
    <p:extLst>
      <p:ext uri="{BB962C8B-B14F-4D97-AF65-F5344CB8AC3E}">
        <p14:creationId xmlns:p14="http://schemas.microsoft.com/office/powerpoint/2010/main" val="35960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Image 10" descr="Une image contenant cercle, motif, Symétrie, art&#10;&#10;Le contenu généré par l’IA peut être incorrect.">
            <a:extLst>
              <a:ext uri="{FF2B5EF4-FFF2-40B4-BE49-F238E27FC236}">
                <a16:creationId xmlns:a16="http://schemas.microsoft.com/office/drawing/2014/main" id="{D63B18A2-565C-D1E2-D59B-BC46FF043B9F}"/>
              </a:ext>
            </a:extLst>
          </p:cNvPr>
          <p:cNvPicPr>
            <a:picLocks noChangeAspect="1"/>
          </p:cNvPicPr>
          <p:nvPr userDrawn="1"/>
        </p:nvPicPr>
        <p:blipFill>
          <a:blip r:embed="rId2" cstate="print">
            <a:alphaModFix amt="15000"/>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594563" y="4338220"/>
            <a:ext cx="3669154" cy="3669154"/>
          </a:xfrm>
          <a:prstGeom prst="rect">
            <a:avLst/>
          </a:prstGeom>
        </p:spPr>
      </p:pic>
      <p:sp>
        <p:nvSpPr>
          <p:cNvPr id="15" name="Forme libre 14">
            <a:extLst>
              <a:ext uri="{FF2B5EF4-FFF2-40B4-BE49-F238E27FC236}">
                <a16:creationId xmlns:a16="http://schemas.microsoft.com/office/drawing/2014/main" id="{44E45965-76F9-239C-2A28-2B49D892734B}"/>
              </a:ext>
            </a:extLst>
          </p:cNvPr>
          <p:cNvSpPr/>
          <p:nvPr userDrawn="1"/>
        </p:nvSpPr>
        <p:spPr>
          <a:xfrm>
            <a:off x="0" y="0"/>
            <a:ext cx="3837482" cy="6858000"/>
          </a:xfrm>
          <a:custGeom>
            <a:avLst/>
            <a:gdLst>
              <a:gd name="connsiteX0" fmla="*/ 0 w 2520846"/>
              <a:gd name="connsiteY0" fmla="*/ 0 h 6858000"/>
              <a:gd name="connsiteX1" fmla="*/ 1337649 w 2520846"/>
              <a:gd name="connsiteY1" fmla="*/ 0 h 6858000"/>
              <a:gd name="connsiteX2" fmla="*/ 2021397 w 2520846"/>
              <a:gd name="connsiteY2" fmla="*/ 0 h 6858000"/>
              <a:gd name="connsiteX3" fmla="*/ 2080548 w 2520846"/>
              <a:gd name="connsiteY3" fmla="*/ 127177 h 6858000"/>
              <a:gd name="connsiteX4" fmla="*/ 2520846 w 2520846"/>
              <a:gd name="connsiteY4" fmla="*/ 3429000 h 6858000"/>
              <a:gd name="connsiteX5" fmla="*/ 2080548 w 2520846"/>
              <a:gd name="connsiteY5" fmla="*/ 6730824 h 6858000"/>
              <a:gd name="connsiteX6" fmla="*/ 2021397 w 2520846"/>
              <a:gd name="connsiteY6" fmla="*/ 6858000 h 6858000"/>
              <a:gd name="connsiteX7" fmla="*/ 1337649 w 2520846"/>
              <a:gd name="connsiteY7" fmla="*/ 6858000 h 6858000"/>
              <a:gd name="connsiteX8" fmla="*/ 0 w 252084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846" h="6858000">
                <a:moveTo>
                  <a:pt x="0" y="0"/>
                </a:moveTo>
                <a:lnTo>
                  <a:pt x="1337649" y="0"/>
                </a:lnTo>
                <a:lnTo>
                  <a:pt x="2021397" y="0"/>
                </a:lnTo>
                <a:lnTo>
                  <a:pt x="2080548" y="127177"/>
                </a:lnTo>
                <a:cubicBezTo>
                  <a:pt x="2342809" y="763052"/>
                  <a:pt x="2520846" y="2003229"/>
                  <a:pt x="2520846" y="3429000"/>
                </a:cubicBezTo>
                <a:cubicBezTo>
                  <a:pt x="2520846" y="4854771"/>
                  <a:pt x="2342809" y="6094949"/>
                  <a:pt x="2080548" y="6730824"/>
                </a:cubicBezTo>
                <a:lnTo>
                  <a:pt x="2021397" y="6858000"/>
                </a:lnTo>
                <a:lnTo>
                  <a:pt x="1337649" y="6858000"/>
                </a:lnTo>
                <a:lnTo>
                  <a:pt x="0" y="6858000"/>
                </a:lnTo>
                <a:close/>
              </a:path>
            </a:pathLst>
          </a:custGeom>
          <a:gradFill flip="none" rotWithShape="1">
            <a:gsLst>
              <a:gs pos="0">
                <a:schemeClr val="accent1">
                  <a:lumMod val="67000"/>
                </a:schemeClr>
              </a:gs>
              <a:gs pos="63000">
                <a:schemeClr val="accent1">
                  <a:lumMod val="97000"/>
                  <a:lumOff val="3000"/>
                </a:schemeClr>
              </a:gs>
              <a:gs pos="100000">
                <a:schemeClr val="accent1">
                  <a:lumMod val="60000"/>
                  <a:lumOff val="4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7" name="Image 16" descr="Une image contenant dessin humoristique, Danse, Animation, Dessin animé&#10;&#10;Le contenu généré par l’IA peut être incorrect.">
            <a:extLst>
              <a:ext uri="{FF2B5EF4-FFF2-40B4-BE49-F238E27FC236}">
                <a16:creationId xmlns:a16="http://schemas.microsoft.com/office/drawing/2014/main" id="{17A45115-F589-D1B1-6BFA-44F06F95E6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3538" y="2696980"/>
            <a:ext cx="4161020" cy="4161020"/>
          </a:xfrm>
          <a:prstGeom prst="rect">
            <a:avLst/>
          </a:prstGeom>
        </p:spPr>
      </p:pic>
      <p:pic>
        <p:nvPicPr>
          <p:cNvPr id="2" name="Image 1" descr="Une image contenant texte, Police, logo, typographie&#10;&#10;Le contenu généré par l’IA peut être incorrect.">
            <a:extLst>
              <a:ext uri="{FF2B5EF4-FFF2-40B4-BE49-F238E27FC236}">
                <a16:creationId xmlns:a16="http://schemas.microsoft.com/office/drawing/2014/main" id="{CC8CF945-0794-1AB1-0FD4-605D3E05290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77219" y="-84804"/>
            <a:ext cx="2959505" cy="2866588"/>
          </a:xfrm>
          <a:prstGeom prst="rect">
            <a:avLst/>
          </a:prstGeom>
        </p:spPr>
      </p:pic>
      <p:pic>
        <p:nvPicPr>
          <p:cNvPr id="5" name="Image 4" descr="Une image contenant capture d’écran, ligne, conception&#10;&#10;Le contenu généré par l’IA peut être incorrect.">
            <a:extLst>
              <a:ext uri="{FF2B5EF4-FFF2-40B4-BE49-F238E27FC236}">
                <a16:creationId xmlns:a16="http://schemas.microsoft.com/office/drawing/2014/main" id="{64F59532-F560-D27A-94BC-3BD2743A1BB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44449" y="3937451"/>
            <a:ext cx="2616091" cy="348812"/>
          </a:xfrm>
          <a:prstGeom prst="rect">
            <a:avLst/>
          </a:prstGeom>
        </p:spPr>
      </p:pic>
      <p:sp>
        <p:nvSpPr>
          <p:cNvPr id="7" name="Espace réservé du numéro de diapositive 5">
            <a:extLst>
              <a:ext uri="{FF2B5EF4-FFF2-40B4-BE49-F238E27FC236}">
                <a16:creationId xmlns:a16="http://schemas.microsoft.com/office/drawing/2014/main" id="{D646C34B-AFDE-A96A-633B-BC09C832DBB3}"/>
              </a:ext>
            </a:extLst>
          </p:cNvPr>
          <p:cNvSpPr>
            <a:spLocks noGrp="1"/>
          </p:cNvSpPr>
          <p:nvPr>
            <p:ph type="sldNum" sz="quarter" idx="12"/>
          </p:nvPr>
        </p:nvSpPr>
        <p:spPr>
          <a:xfrm>
            <a:off x="9193970" y="6554667"/>
            <a:ext cx="2743200" cy="276999"/>
          </a:xfrm>
        </p:spPr>
        <p:txBody>
          <a:bodyPr rIns="360000">
            <a:spAutoFit/>
          </a:bodyPr>
          <a:lstStyle>
            <a:lvl1pPr>
              <a:defRPr>
                <a:solidFill>
                  <a:schemeClr val="accent1"/>
                </a:solidFill>
              </a:defRPr>
            </a:lvl1pPr>
          </a:lstStyle>
          <a:p>
            <a:fld id="{54FEA059-E103-7742-9DAE-B124FB3A7B06}" type="slidenum">
              <a:rPr lang="fr-FR" smtClean="0"/>
              <a:pPr/>
              <a:t>‹N°›</a:t>
            </a:fld>
            <a:endParaRPr lang="fr-FR"/>
          </a:p>
        </p:txBody>
      </p:sp>
      <p:pic>
        <p:nvPicPr>
          <p:cNvPr id="8" name="Image 7" descr="Une image contenant dessin humoristique, art, créativité&#10;&#10;Le contenu généré par l’IA peut être incorrect.">
            <a:extLst>
              <a:ext uri="{FF2B5EF4-FFF2-40B4-BE49-F238E27FC236}">
                <a16:creationId xmlns:a16="http://schemas.microsoft.com/office/drawing/2014/main" id="{1FB5DDEC-B34F-6E89-585F-E132D0095E5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377062" y="4409109"/>
            <a:ext cx="2072276" cy="2927612"/>
          </a:xfrm>
          <a:prstGeom prst="rect">
            <a:avLst/>
          </a:prstGeom>
        </p:spPr>
      </p:pic>
      <p:pic>
        <p:nvPicPr>
          <p:cNvPr id="10" name="Image 9">
            <a:extLst>
              <a:ext uri="{FF2B5EF4-FFF2-40B4-BE49-F238E27FC236}">
                <a16:creationId xmlns:a16="http://schemas.microsoft.com/office/drawing/2014/main" id="{8B8D6D4D-7E83-195D-E97A-04912D72539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rot="13732785">
            <a:off x="10545122" y="-183876"/>
            <a:ext cx="1795064" cy="1795064"/>
          </a:xfrm>
          <a:prstGeom prst="rect">
            <a:avLst/>
          </a:prstGeom>
        </p:spPr>
      </p:pic>
      <p:pic>
        <p:nvPicPr>
          <p:cNvPr id="6" name="Graphique 5" descr="Enveloppe avec un remplissage uni">
            <a:extLst>
              <a:ext uri="{FF2B5EF4-FFF2-40B4-BE49-F238E27FC236}">
                <a16:creationId xmlns:a16="http://schemas.microsoft.com/office/drawing/2014/main" id="{0797B54C-5DA0-4095-34BE-79941443D414}"/>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5070312" y="4983343"/>
            <a:ext cx="395616" cy="395616"/>
          </a:xfrm>
          <a:prstGeom prst="rect">
            <a:avLst/>
          </a:prstGeom>
        </p:spPr>
      </p:pic>
      <p:pic>
        <p:nvPicPr>
          <p:cNvPr id="9" name="Graphique 8" descr="Combiné avec un remplissage uni">
            <a:extLst>
              <a:ext uri="{FF2B5EF4-FFF2-40B4-BE49-F238E27FC236}">
                <a16:creationId xmlns:a16="http://schemas.microsoft.com/office/drawing/2014/main" id="{22B78EA9-7EB9-EC51-707E-1B531AEB9B58}"/>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5088791" y="4464327"/>
            <a:ext cx="337516" cy="337516"/>
          </a:xfrm>
          <a:prstGeom prst="rect">
            <a:avLst/>
          </a:prstGeom>
        </p:spPr>
      </p:pic>
      <p:sp>
        <p:nvSpPr>
          <p:cNvPr id="12" name="Espace réservé du texte 4">
            <a:extLst>
              <a:ext uri="{FF2B5EF4-FFF2-40B4-BE49-F238E27FC236}">
                <a16:creationId xmlns:a16="http://schemas.microsoft.com/office/drawing/2014/main" id="{E20E683C-AF48-B9BB-7E3C-8873CA0F1B1F}"/>
              </a:ext>
            </a:extLst>
          </p:cNvPr>
          <p:cNvSpPr>
            <a:spLocks noGrp="1"/>
          </p:cNvSpPr>
          <p:nvPr>
            <p:ph type="body" sz="quarter" idx="13" hasCustomPrompt="1"/>
          </p:nvPr>
        </p:nvSpPr>
        <p:spPr>
          <a:xfrm>
            <a:off x="5465928" y="4471946"/>
            <a:ext cx="6150315" cy="329897"/>
          </a:xfrm>
        </p:spPr>
        <p:txBody>
          <a:bodyPr>
            <a:noAutofit/>
          </a:bodyPr>
          <a:lstStyle>
            <a:lvl1pPr marL="0" indent="0">
              <a:buNone/>
              <a:defRPr sz="2400"/>
            </a:lvl1pPr>
          </a:lstStyle>
          <a:p>
            <a:r>
              <a:rPr lang="fr-FR"/>
              <a:t>Votre numéro de téléphone</a:t>
            </a:r>
          </a:p>
        </p:txBody>
      </p:sp>
      <p:sp>
        <p:nvSpPr>
          <p:cNvPr id="13" name="Espace réservé du texte 5">
            <a:extLst>
              <a:ext uri="{FF2B5EF4-FFF2-40B4-BE49-F238E27FC236}">
                <a16:creationId xmlns:a16="http://schemas.microsoft.com/office/drawing/2014/main" id="{10FC0BF4-4BF4-9400-316E-AABF0710B429}"/>
              </a:ext>
            </a:extLst>
          </p:cNvPr>
          <p:cNvSpPr>
            <a:spLocks noGrp="1"/>
          </p:cNvSpPr>
          <p:nvPr>
            <p:ph type="body" sz="quarter" idx="14" hasCustomPrompt="1"/>
          </p:nvPr>
        </p:nvSpPr>
        <p:spPr>
          <a:xfrm>
            <a:off x="5465928" y="5005897"/>
            <a:ext cx="6150316" cy="373062"/>
          </a:xfrm>
        </p:spPr>
        <p:txBody>
          <a:bodyPr>
            <a:noAutofit/>
          </a:bodyPr>
          <a:lstStyle>
            <a:lvl1pPr marL="0" indent="0">
              <a:buNone/>
              <a:defRPr sz="2200"/>
            </a:lvl1pPr>
          </a:lstStyle>
          <a:p>
            <a:r>
              <a:rPr lang="fr-FR"/>
              <a:t>Votre adresse email</a:t>
            </a:r>
          </a:p>
        </p:txBody>
      </p:sp>
      <p:sp>
        <p:nvSpPr>
          <p:cNvPr id="16" name="Espace réservé du texte 4">
            <a:extLst>
              <a:ext uri="{FF2B5EF4-FFF2-40B4-BE49-F238E27FC236}">
                <a16:creationId xmlns:a16="http://schemas.microsoft.com/office/drawing/2014/main" id="{BB96C193-21C2-A41E-C5E1-F9D4376B32B0}"/>
              </a:ext>
            </a:extLst>
          </p:cNvPr>
          <p:cNvSpPr>
            <a:spLocks noGrp="1"/>
          </p:cNvSpPr>
          <p:nvPr>
            <p:ph type="body" sz="quarter" idx="15" hasCustomPrompt="1"/>
          </p:nvPr>
        </p:nvSpPr>
        <p:spPr>
          <a:xfrm>
            <a:off x="4556483" y="3112882"/>
            <a:ext cx="6392022" cy="545984"/>
          </a:xfrm>
        </p:spPr>
        <p:txBody>
          <a:bodyPr>
            <a:noAutofit/>
          </a:bodyPr>
          <a:lstStyle>
            <a:lvl1pPr marL="0" indent="0" algn="ctr">
              <a:buNone/>
              <a:defRPr sz="3400"/>
            </a:lvl1pPr>
          </a:lstStyle>
          <a:p>
            <a:r>
              <a:rPr lang="fr-FR" dirty="0"/>
              <a:t>Votre nom et prénom</a:t>
            </a:r>
          </a:p>
        </p:txBody>
      </p:sp>
      <p:sp>
        <p:nvSpPr>
          <p:cNvPr id="18" name="Titre 1">
            <a:extLst>
              <a:ext uri="{FF2B5EF4-FFF2-40B4-BE49-F238E27FC236}">
                <a16:creationId xmlns:a16="http://schemas.microsoft.com/office/drawing/2014/main" id="{61065528-7497-B42F-4FE3-728AD8AC665E}"/>
              </a:ext>
            </a:extLst>
          </p:cNvPr>
          <p:cNvSpPr txBox="1">
            <a:spLocks/>
          </p:cNvSpPr>
          <p:nvPr userDrawn="1"/>
        </p:nvSpPr>
        <p:spPr>
          <a:xfrm>
            <a:off x="5098020" y="2068974"/>
            <a:ext cx="5308948" cy="9285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b="1" i="0" kern="1200">
                <a:solidFill>
                  <a:schemeClr val="accent1"/>
                </a:solidFill>
                <a:latin typeface="Open Sans" panose="020B0606030504020204" pitchFamily="34" charset="0"/>
                <a:ea typeface="+mj-ea"/>
                <a:cs typeface="+mj-cs"/>
              </a:defRPr>
            </a:lvl1pPr>
          </a:lstStyle>
          <a:p>
            <a:r>
              <a:rPr lang="fr-FR" sz="4800" dirty="0"/>
              <a:t>Votre contact</a:t>
            </a:r>
          </a:p>
        </p:txBody>
      </p:sp>
    </p:spTree>
    <p:extLst>
      <p:ext uri="{BB962C8B-B14F-4D97-AF65-F5344CB8AC3E}">
        <p14:creationId xmlns:p14="http://schemas.microsoft.com/office/powerpoint/2010/main" val="4212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BB313E-878C-2545-C8B4-DC66B4778406}"/>
              </a:ext>
            </a:extLst>
          </p:cNvPr>
          <p:cNvSpPr/>
          <p:nvPr userDrawn="1"/>
        </p:nvSpPr>
        <p:spPr>
          <a:xfrm>
            <a:off x="-7511" y="1"/>
            <a:ext cx="12199510" cy="6858000"/>
          </a:xfrm>
          <a:prstGeom prst="rect">
            <a:avLst/>
          </a:prstGeom>
          <a:gradFill flip="none" rotWithShape="1">
            <a:gsLst>
              <a:gs pos="62000">
                <a:schemeClr val="accent1">
                  <a:lumMod val="5000"/>
                  <a:lumOff val="95000"/>
                </a:schemeClr>
              </a:gs>
              <a:gs pos="8000">
                <a:schemeClr val="accent6">
                  <a:lumMod val="40000"/>
                  <a:lumOff val="60000"/>
                </a:schemeClr>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Délai  10">
            <a:extLst>
              <a:ext uri="{FF2B5EF4-FFF2-40B4-BE49-F238E27FC236}">
                <a16:creationId xmlns:a16="http://schemas.microsoft.com/office/drawing/2014/main" id="{FA64C9CB-45EB-59E0-6E7A-766FF2C75B72}"/>
              </a:ext>
            </a:extLst>
          </p:cNvPr>
          <p:cNvSpPr/>
          <p:nvPr userDrawn="1"/>
        </p:nvSpPr>
        <p:spPr>
          <a:xfrm>
            <a:off x="-30874" y="-9830"/>
            <a:ext cx="3121145" cy="6872746"/>
          </a:xfrm>
          <a:custGeom>
            <a:avLst/>
            <a:gdLst>
              <a:gd name="connsiteX0" fmla="*/ 0 w 681037"/>
              <a:gd name="connsiteY0" fmla="*/ 0 h 12192000"/>
              <a:gd name="connsiteX1" fmla="*/ 340519 w 681037"/>
              <a:gd name="connsiteY1" fmla="*/ 0 h 12192000"/>
              <a:gd name="connsiteX2" fmla="*/ 681038 w 681037"/>
              <a:gd name="connsiteY2" fmla="*/ 6096000 h 12192000"/>
              <a:gd name="connsiteX3" fmla="*/ 340519 w 681037"/>
              <a:gd name="connsiteY3" fmla="*/ 12192000 h 12192000"/>
              <a:gd name="connsiteX4" fmla="*/ 0 w 681037"/>
              <a:gd name="connsiteY4" fmla="*/ 12192000 h 12192000"/>
              <a:gd name="connsiteX5" fmla="*/ 0 w 681037"/>
              <a:gd name="connsiteY5" fmla="*/ 0 h 12192000"/>
              <a:gd name="connsiteX0" fmla="*/ 0 w 681038"/>
              <a:gd name="connsiteY0" fmla="*/ 0 h 12192015"/>
              <a:gd name="connsiteX1" fmla="*/ 340519 w 681038"/>
              <a:gd name="connsiteY1" fmla="*/ 0 h 12192015"/>
              <a:gd name="connsiteX2" fmla="*/ 681038 w 681038"/>
              <a:gd name="connsiteY2" fmla="*/ 6096000 h 12192015"/>
              <a:gd name="connsiteX3" fmla="*/ 340519 w 681038"/>
              <a:gd name="connsiteY3" fmla="*/ 12192000 h 12192015"/>
              <a:gd name="connsiteX4" fmla="*/ 0 w 681038"/>
              <a:gd name="connsiteY4" fmla="*/ 12192000 h 12192015"/>
              <a:gd name="connsiteX5" fmla="*/ 0 w 681038"/>
              <a:gd name="connsiteY5" fmla="*/ 0 h 12192015"/>
              <a:gd name="connsiteX0" fmla="*/ 0 w 681038"/>
              <a:gd name="connsiteY0" fmla="*/ 0 h 12192015"/>
              <a:gd name="connsiteX1" fmla="*/ 340519 w 681038"/>
              <a:gd name="connsiteY1" fmla="*/ 0 h 12192015"/>
              <a:gd name="connsiteX2" fmla="*/ 681038 w 681038"/>
              <a:gd name="connsiteY2" fmla="*/ 6096000 h 12192015"/>
              <a:gd name="connsiteX3" fmla="*/ 340519 w 681038"/>
              <a:gd name="connsiteY3" fmla="*/ 12192000 h 12192015"/>
              <a:gd name="connsiteX4" fmla="*/ 0 w 681038"/>
              <a:gd name="connsiteY4" fmla="*/ 12192000 h 12192015"/>
              <a:gd name="connsiteX5" fmla="*/ 0 w 681038"/>
              <a:gd name="connsiteY5" fmla="*/ 0 h 12192015"/>
              <a:gd name="connsiteX0" fmla="*/ 1 w 943891"/>
              <a:gd name="connsiteY0" fmla="*/ 0 h 12199508"/>
              <a:gd name="connsiteX1" fmla="*/ 603372 w 943891"/>
              <a:gd name="connsiteY1" fmla="*/ 7493 h 12199508"/>
              <a:gd name="connsiteX2" fmla="*/ 943891 w 943891"/>
              <a:gd name="connsiteY2" fmla="*/ 6103493 h 12199508"/>
              <a:gd name="connsiteX3" fmla="*/ 603372 w 943891"/>
              <a:gd name="connsiteY3" fmla="*/ 12199493 h 12199508"/>
              <a:gd name="connsiteX4" fmla="*/ 262853 w 943891"/>
              <a:gd name="connsiteY4" fmla="*/ 12199493 h 12199508"/>
              <a:gd name="connsiteX5" fmla="*/ 1 w 943891"/>
              <a:gd name="connsiteY5" fmla="*/ 0 h 12199508"/>
              <a:gd name="connsiteX0" fmla="*/ -1 w 943889"/>
              <a:gd name="connsiteY0" fmla="*/ 0 h 12199508"/>
              <a:gd name="connsiteX1" fmla="*/ 603370 w 943889"/>
              <a:gd name="connsiteY1" fmla="*/ 7493 h 12199508"/>
              <a:gd name="connsiteX2" fmla="*/ 943889 w 943889"/>
              <a:gd name="connsiteY2" fmla="*/ 6103493 h 12199508"/>
              <a:gd name="connsiteX3" fmla="*/ 603370 w 943889"/>
              <a:gd name="connsiteY3" fmla="*/ 12199493 h 12199508"/>
              <a:gd name="connsiteX4" fmla="*/ 0 w 943889"/>
              <a:gd name="connsiteY4" fmla="*/ 12199493 h 12199508"/>
              <a:gd name="connsiteX5" fmla="*/ -1 w 943889"/>
              <a:gd name="connsiteY5" fmla="*/ 0 h 121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889" h="12199508">
                <a:moveTo>
                  <a:pt x="-1" y="0"/>
                </a:moveTo>
                <a:lnTo>
                  <a:pt x="603370" y="7493"/>
                </a:lnTo>
                <a:cubicBezTo>
                  <a:pt x="581571" y="14988"/>
                  <a:pt x="943889" y="2736765"/>
                  <a:pt x="943889" y="6103493"/>
                </a:cubicBezTo>
                <a:cubicBezTo>
                  <a:pt x="943889" y="9470221"/>
                  <a:pt x="596561" y="12206991"/>
                  <a:pt x="603370" y="12199493"/>
                </a:cubicBezTo>
                <a:lnTo>
                  <a:pt x="0" y="12199493"/>
                </a:lnTo>
                <a:cubicBezTo>
                  <a:pt x="0" y="8132995"/>
                  <a:pt x="-1" y="4066498"/>
                  <a:pt x="-1"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9" name="Titre 1">
            <a:extLst>
              <a:ext uri="{FF2B5EF4-FFF2-40B4-BE49-F238E27FC236}">
                <a16:creationId xmlns:a16="http://schemas.microsoft.com/office/drawing/2014/main" id="{B74936D7-7F43-4EC0-00E6-F3500586AC62}"/>
              </a:ext>
            </a:extLst>
          </p:cNvPr>
          <p:cNvSpPr>
            <a:spLocks noGrp="1"/>
          </p:cNvSpPr>
          <p:nvPr>
            <p:ph type="ctrTitle" hasCustomPrompt="1"/>
          </p:nvPr>
        </p:nvSpPr>
        <p:spPr>
          <a:xfrm>
            <a:off x="4849057" y="368085"/>
            <a:ext cx="5308948" cy="1889944"/>
          </a:xfrm>
        </p:spPr>
        <p:txBody>
          <a:bodyPr anchor="b">
            <a:normAutofit/>
          </a:bodyPr>
          <a:lstStyle>
            <a:lvl1pPr algn="ctr">
              <a:defRPr sz="5400" b="1">
                <a:solidFill>
                  <a:schemeClr val="accent1"/>
                </a:solidFill>
              </a:defRPr>
            </a:lvl1pPr>
          </a:lstStyle>
          <a:p>
            <a:r>
              <a:rPr lang="fr-FR"/>
              <a:t>Merci à tous !</a:t>
            </a:r>
          </a:p>
        </p:txBody>
      </p:sp>
      <p:pic>
        <p:nvPicPr>
          <p:cNvPr id="10" name="Image 9" descr="Une image contenant capture d’écran, ligne, conception&#10;&#10;Le contenu généré par l’IA peut être incorrect.">
            <a:extLst>
              <a:ext uri="{FF2B5EF4-FFF2-40B4-BE49-F238E27FC236}">
                <a16:creationId xmlns:a16="http://schemas.microsoft.com/office/drawing/2014/main" id="{1B881D0F-16E9-DC42-3507-6911F0FE5A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95486" y="2416275"/>
            <a:ext cx="2616091" cy="348812"/>
          </a:xfrm>
          <a:prstGeom prst="rect">
            <a:avLst/>
          </a:prstGeom>
        </p:spPr>
      </p:pic>
      <p:grpSp>
        <p:nvGrpSpPr>
          <p:cNvPr id="2" name="Groupe 1">
            <a:extLst>
              <a:ext uri="{FF2B5EF4-FFF2-40B4-BE49-F238E27FC236}">
                <a16:creationId xmlns:a16="http://schemas.microsoft.com/office/drawing/2014/main" id="{D82D99BE-F15F-5D94-9E8E-77AB1EE79963}"/>
              </a:ext>
            </a:extLst>
          </p:cNvPr>
          <p:cNvGrpSpPr/>
          <p:nvPr userDrawn="1"/>
        </p:nvGrpSpPr>
        <p:grpSpPr>
          <a:xfrm>
            <a:off x="5441659" y="4711664"/>
            <a:ext cx="6322282" cy="1778251"/>
            <a:chOff x="5441659" y="4711664"/>
            <a:chExt cx="6322282" cy="1778251"/>
          </a:xfrm>
        </p:grpSpPr>
        <p:pic>
          <p:nvPicPr>
            <p:cNvPr id="14" name="Image 13" descr="Une image contenant texte, Police, Graphique, logo&#10;&#10;Le contenu généré par l’IA peut être incorrect.">
              <a:extLst>
                <a:ext uri="{FF2B5EF4-FFF2-40B4-BE49-F238E27FC236}">
                  <a16:creationId xmlns:a16="http://schemas.microsoft.com/office/drawing/2014/main" id="{8AD01C69-574D-CF62-0A5A-2B0B0DAAC6D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35464" y="4711664"/>
              <a:ext cx="928477" cy="856056"/>
            </a:xfrm>
            <a:prstGeom prst="rect">
              <a:avLst/>
            </a:prstGeom>
          </p:spPr>
        </p:pic>
        <p:pic>
          <p:nvPicPr>
            <p:cNvPr id="24" name="Image 23" descr="Une image contenant Police, logo, Graphique, texte&#10;&#10;Le contenu généré par l’IA peut être incorrect.">
              <a:extLst>
                <a:ext uri="{FF2B5EF4-FFF2-40B4-BE49-F238E27FC236}">
                  <a16:creationId xmlns:a16="http://schemas.microsoft.com/office/drawing/2014/main" id="{70168DF1-127D-7465-D47E-90E655AB1E5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41659" y="5661915"/>
              <a:ext cx="1645758" cy="828000"/>
            </a:xfrm>
            <a:prstGeom prst="rect">
              <a:avLst/>
            </a:prstGeom>
          </p:spPr>
        </p:pic>
        <p:pic>
          <p:nvPicPr>
            <p:cNvPr id="26" name="Image 25" descr="Une image contenant texte, Police, Graphique, capture d’écran&#10;&#10;Le contenu généré par l’IA peut être incorrect.">
              <a:extLst>
                <a:ext uri="{FF2B5EF4-FFF2-40B4-BE49-F238E27FC236}">
                  <a16:creationId xmlns:a16="http://schemas.microsoft.com/office/drawing/2014/main" id="{BA26C31B-1D9D-0E29-253F-705DCCE224F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231056" y="5661915"/>
              <a:ext cx="2076490" cy="828000"/>
            </a:xfrm>
            <a:prstGeom prst="rect">
              <a:avLst/>
            </a:prstGeom>
          </p:spPr>
        </p:pic>
        <p:grpSp>
          <p:nvGrpSpPr>
            <p:cNvPr id="30" name="Groupe 29">
              <a:extLst>
                <a:ext uri="{FF2B5EF4-FFF2-40B4-BE49-F238E27FC236}">
                  <a16:creationId xmlns:a16="http://schemas.microsoft.com/office/drawing/2014/main" id="{1A82A528-3336-6F6C-BAE0-C73F10CAA89A}"/>
                </a:ext>
              </a:extLst>
            </p:cNvPr>
            <p:cNvGrpSpPr/>
            <p:nvPr userDrawn="1"/>
          </p:nvGrpSpPr>
          <p:grpSpPr>
            <a:xfrm>
              <a:off x="9451185" y="5661915"/>
              <a:ext cx="2312756" cy="828000"/>
              <a:chOff x="8951300" y="4564933"/>
              <a:chExt cx="2208313" cy="793647"/>
            </a:xfrm>
          </p:grpSpPr>
          <p:sp>
            <p:nvSpPr>
              <p:cNvPr id="27" name="Rectangle 26">
                <a:extLst>
                  <a:ext uri="{FF2B5EF4-FFF2-40B4-BE49-F238E27FC236}">
                    <a16:creationId xmlns:a16="http://schemas.microsoft.com/office/drawing/2014/main" id="{3C5427BE-C4CC-C154-9877-D4DAFEC8D513}"/>
                  </a:ext>
                </a:extLst>
              </p:cNvPr>
              <p:cNvSpPr/>
              <p:nvPr userDrawn="1"/>
            </p:nvSpPr>
            <p:spPr>
              <a:xfrm>
                <a:off x="8951300" y="4564933"/>
                <a:ext cx="2208313" cy="793647"/>
              </a:xfrm>
              <a:prstGeom prst="rect">
                <a:avLst/>
              </a:prstGeom>
              <a:solidFill>
                <a:schemeClr val="bg1"/>
              </a:solidFill>
              <a:ln w="1047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descr="Une image contenant Police, Graphique, texte, capture d’écran&#10;&#10;Le contenu généré par l’IA peut être incorrect.">
                <a:extLst>
                  <a:ext uri="{FF2B5EF4-FFF2-40B4-BE49-F238E27FC236}">
                    <a16:creationId xmlns:a16="http://schemas.microsoft.com/office/drawing/2014/main" id="{D5D7C87D-820D-EFC6-FE64-BC02A87B5DD8}"/>
                  </a:ext>
                </a:extLst>
              </p:cNvPr>
              <p:cNvPicPr>
                <a:picLocks noChangeAspect="1"/>
              </p:cNvPicPr>
              <p:nvPr userDrawn="1"/>
            </p:nvPicPr>
            <p:blipFill>
              <a:blip r:embed="rId6"/>
              <a:stretch>
                <a:fillRect/>
              </a:stretch>
            </p:blipFill>
            <p:spPr>
              <a:xfrm>
                <a:off x="9020102" y="4691756"/>
                <a:ext cx="2070709" cy="540000"/>
              </a:xfrm>
              <a:prstGeom prst="rect">
                <a:avLst/>
              </a:prstGeom>
              <a:solidFill>
                <a:schemeClr val="bg1"/>
              </a:solidFill>
            </p:spPr>
          </p:pic>
        </p:grpSp>
        <p:pic>
          <p:nvPicPr>
            <p:cNvPr id="32" name="Image 31" descr="Une image contenant texte, Police, Graphique, logo&#10;&#10;Le contenu généré par l’IA peut être incorrect.">
              <a:extLst>
                <a:ext uri="{FF2B5EF4-FFF2-40B4-BE49-F238E27FC236}">
                  <a16:creationId xmlns:a16="http://schemas.microsoft.com/office/drawing/2014/main" id="{C07356AA-8BBF-EED0-6908-A4B4F3B68C64}"/>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690732" y="4725692"/>
              <a:ext cx="1974463" cy="828000"/>
            </a:xfrm>
            <a:prstGeom prst="rect">
              <a:avLst/>
            </a:prstGeom>
          </p:spPr>
        </p:pic>
        <p:grpSp>
          <p:nvGrpSpPr>
            <p:cNvPr id="37" name="Groupe 36">
              <a:extLst>
                <a:ext uri="{FF2B5EF4-FFF2-40B4-BE49-F238E27FC236}">
                  <a16:creationId xmlns:a16="http://schemas.microsoft.com/office/drawing/2014/main" id="{A48966F9-56BA-9D61-C1B6-564FEE94DB84}"/>
                </a:ext>
              </a:extLst>
            </p:cNvPr>
            <p:cNvGrpSpPr/>
            <p:nvPr userDrawn="1"/>
          </p:nvGrpSpPr>
          <p:grpSpPr>
            <a:xfrm>
              <a:off x="6709769" y="4711664"/>
              <a:ext cx="1810694" cy="828000"/>
              <a:chOff x="8844536" y="2761636"/>
              <a:chExt cx="1960305" cy="973541"/>
            </a:xfrm>
          </p:grpSpPr>
          <p:sp>
            <p:nvSpPr>
              <p:cNvPr id="35" name="Rectangle 34">
                <a:extLst>
                  <a:ext uri="{FF2B5EF4-FFF2-40B4-BE49-F238E27FC236}">
                    <a16:creationId xmlns:a16="http://schemas.microsoft.com/office/drawing/2014/main" id="{AD8CD876-E8DE-0BE6-611D-CAF5A853B742}"/>
                  </a:ext>
                </a:extLst>
              </p:cNvPr>
              <p:cNvSpPr/>
              <p:nvPr userDrawn="1"/>
            </p:nvSpPr>
            <p:spPr>
              <a:xfrm>
                <a:off x="8844536" y="2761636"/>
                <a:ext cx="1960305" cy="9735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descr="Une image contenant texte, capture d’écran, Police, Marque&#10;&#10;Le contenu généré par l’IA peut être incorrect.">
                <a:extLst>
                  <a:ext uri="{FF2B5EF4-FFF2-40B4-BE49-F238E27FC236}">
                    <a16:creationId xmlns:a16="http://schemas.microsoft.com/office/drawing/2014/main" id="{AAFDC80C-2B1F-AF78-6202-5DC2D6AA6DD6}"/>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945872" y="2803964"/>
                <a:ext cx="1777102" cy="888885"/>
              </a:xfrm>
              <a:prstGeom prst="rect">
                <a:avLst/>
              </a:prstGeom>
            </p:spPr>
          </p:pic>
        </p:grpSp>
      </p:grpSp>
      <p:pic>
        <p:nvPicPr>
          <p:cNvPr id="38" name="Image 37" descr="Une image contenant cercle, motif, Symétrie, art&#10;&#10;Le contenu généré par l’IA peut être incorrect.">
            <a:extLst>
              <a:ext uri="{FF2B5EF4-FFF2-40B4-BE49-F238E27FC236}">
                <a16:creationId xmlns:a16="http://schemas.microsoft.com/office/drawing/2014/main" id="{39C18129-365D-4DB8-6F24-496A3839A5C2}"/>
              </a:ext>
            </a:extLst>
          </p:cNvPr>
          <p:cNvPicPr>
            <a:picLocks noChangeAspect="1"/>
          </p:cNvPicPr>
          <p:nvPr userDrawn="1"/>
        </p:nvPicPr>
        <p:blipFill>
          <a:blip r:embed="rId9">
            <a:alphaModFix amt="15000"/>
          </a:blip>
          <a:stretch>
            <a:fillRect/>
          </a:stretch>
        </p:blipFill>
        <p:spPr>
          <a:xfrm>
            <a:off x="-2245922" y="727587"/>
            <a:ext cx="6717656" cy="6717656"/>
          </a:xfrm>
          <a:prstGeom prst="rect">
            <a:avLst/>
          </a:prstGeom>
        </p:spPr>
      </p:pic>
      <p:pic>
        <p:nvPicPr>
          <p:cNvPr id="41" name="Image 40">
            <a:extLst>
              <a:ext uri="{FF2B5EF4-FFF2-40B4-BE49-F238E27FC236}">
                <a16:creationId xmlns:a16="http://schemas.microsoft.com/office/drawing/2014/main" id="{D5B87B02-ADD4-4D02-F984-9B567ABD78E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flipH="1">
            <a:off x="2849185" y="2696189"/>
            <a:ext cx="2164417" cy="3057784"/>
          </a:xfrm>
          <a:prstGeom prst="rect">
            <a:avLst/>
          </a:prstGeom>
        </p:spPr>
      </p:pic>
      <p:pic>
        <p:nvPicPr>
          <p:cNvPr id="42" name="Image 41" descr="Une image contenant Animation, dessin humoristique, Dessin animé&#10;&#10;Le contenu généré par l’IA peut être incorrect.">
            <a:extLst>
              <a:ext uri="{FF2B5EF4-FFF2-40B4-BE49-F238E27FC236}">
                <a16:creationId xmlns:a16="http://schemas.microsoft.com/office/drawing/2014/main" id="{D78E78B4-CA1F-03C7-C845-6FD6A59C6592}"/>
              </a:ext>
            </a:extLst>
          </p:cNvPr>
          <p:cNvPicPr>
            <a:picLocks noChangeAspect="1"/>
          </p:cNvPicPr>
          <p:nvPr userDrawn="1"/>
        </p:nvPicPr>
        <p:blipFill>
          <a:blip r:embed="rId11"/>
          <a:stretch>
            <a:fillRect/>
          </a:stretch>
        </p:blipFill>
        <p:spPr>
          <a:xfrm>
            <a:off x="-344910" y="2204578"/>
            <a:ext cx="4879931" cy="4879931"/>
          </a:xfrm>
          <a:prstGeom prst="rect">
            <a:avLst/>
          </a:prstGeom>
        </p:spPr>
      </p:pic>
      <p:pic>
        <p:nvPicPr>
          <p:cNvPr id="44" name="Image 43" descr="Une image contenant invertébré, or, insecte&#10;&#10;Le contenu généré par l’IA peut être incorrect.">
            <a:extLst>
              <a:ext uri="{FF2B5EF4-FFF2-40B4-BE49-F238E27FC236}">
                <a16:creationId xmlns:a16="http://schemas.microsoft.com/office/drawing/2014/main" id="{555CE101-3E75-654B-FC76-AE1BF4CDF0D1}"/>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rot="11750158">
            <a:off x="10288485" y="-248157"/>
            <a:ext cx="2119874" cy="2119874"/>
          </a:xfrm>
          <a:prstGeom prst="rect">
            <a:avLst/>
          </a:prstGeom>
        </p:spPr>
      </p:pic>
    </p:spTree>
    <p:extLst>
      <p:ext uri="{BB962C8B-B14F-4D97-AF65-F5344CB8AC3E}">
        <p14:creationId xmlns:p14="http://schemas.microsoft.com/office/powerpoint/2010/main" val="223904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C3FCADF-0E10-D496-07F9-05380E51D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CDA6AC2-1DE6-4360-7968-F249A9BA7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E60FF2-EFB6-43CB-93C2-222847653D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Open Sans" panose="020B0606030504020204" pitchFamily="34" charset="0"/>
              </a:defRPr>
            </a:lvl1pPr>
          </a:lstStyle>
          <a:p>
            <a:endParaRPr lang="fr-FR"/>
          </a:p>
        </p:txBody>
      </p:sp>
      <p:sp>
        <p:nvSpPr>
          <p:cNvPr id="5" name="Espace réservé du pied de page 4">
            <a:extLst>
              <a:ext uri="{FF2B5EF4-FFF2-40B4-BE49-F238E27FC236}">
                <a16:creationId xmlns:a16="http://schemas.microsoft.com/office/drawing/2014/main" id="{572E17BF-EA6C-74E1-2C77-DE193283A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Open Sans" panose="020B0606030504020204" pitchFamily="34" charset="0"/>
              </a:defRPr>
            </a:lvl1pPr>
          </a:lstStyle>
          <a:p>
            <a:r>
              <a:rPr lang="fr-FR"/>
              <a:t>Louison Pignon, embarquez dans l'aventure !</a:t>
            </a:r>
          </a:p>
        </p:txBody>
      </p:sp>
      <p:sp>
        <p:nvSpPr>
          <p:cNvPr id="6" name="Espace réservé du numéro de diapositive 5">
            <a:extLst>
              <a:ext uri="{FF2B5EF4-FFF2-40B4-BE49-F238E27FC236}">
                <a16:creationId xmlns:a16="http://schemas.microsoft.com/office/drawing/2014/main" id="{3D5A17AF-4D09-9778-B95D-F76682F8F9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Open Sans" panose="020B0606030504020204" pitchFamily="34" charset="0"/>
              </a:defRPr>
            </a:lvl1pPr>
          </a:lstStyle>
          <a:p>
            <a:fld id="{54FEA059-E103-7742-9DAE-B124FB3A7B06}" type="slidenum">
              <a:rPr lang="fr-FR" smtClean="0"/>
              <a:pPr/>
              <a:t>‹N°›</a:t>
            </a:fld>
            <a:endParaRPr lang="fr-FR"/>
          </a:p>
        </p:txBody>
      </p:sp>
    </p:spTree>
    <p:extLst>
      <p:ext uri="{BB962C8B-B14F-4D97-AF65-F5344CB8AC3E}">
        <p14:creationId xmlns:p14="http://schemas.microsoft.com/office/powerpoint/2010/main" val="139502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dt="0"/>
  <p:txStyles>
    <p:titleStyle>
      <a:lvl1pPr algn="l" defTabSz="914400" rtl="0" eaLnBrk="1" latinLnBrk="0" hangingPunct="1">
        <a:lnSpc>
          <a:spcPct val="90000"/>
        </a:lnSpc>
        <a:spcBef>
          <a:spcPct val="0"/>
        </a:spcBef>
        <a:buNone/>
        <a:defRPr sz="4400" b="0" i="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0A_6F1C757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03_B208D32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sv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louison-pignon.com/"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gif"/><Relationship Id="rId7" Type="http://schemas.openxmlformats.org/officeDocument/2006/relationships/image" Target="../media/image42.png"/><Relationship Id="rId2" Type="http://schemas.openxmlformats.org/officeDocument/2006/relationships/hyperlink" Target="http://www.louison-pignon.com/"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g"/><Relationship Id="rId10" Type="http://schemas.openxmlformats.org/officeDocument/2006/relationships/image" Target="../media/image45.jpg"/><Relationship Id="rId4" Type="http://schemas.openxmlformats.org/officeDocument/2006/relationships/image" Target="../media/image39.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louison-pignon.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73F07-182E-5661-9069-41E4C8B402AD}"/>
              </a:ext>
            </a:extLst>
          </p:cNvPr>
          <p:cNvSpPr>
            <a:spLocks noGrp="1"/>
          </p:cNvSpPr>
          <p:nvPr>
            <p:ph type="ctrTitle"/>
          </p:nvPr>
        </p:nvSpPr>
        <p:spPr/>
        <p:txBody>
          <a:bodyPr>
            <a:noAutofit/>
          </a:bodyPr>
          <a:lstStyle/>
          <a:p>
            <a:r>
              <a:rPr lang="fr-FR" sz="4400"/>
              <a:t>Bilan </a:t>
            </a:r>
            <a:r>
              <a:rPr lang="fr-FR" sz="4400" dirty="0"/>
              <a:t>des parcours à destination </a:t>
            </a:r>
            <a:r>
              <a:rPr lang="fr-FR" sz="4400"/>
              <a:t>des partenaires</a:t>
            </a:r>
            <a:endParaRPr lang="fr-FR" sz="4400" i="1" dirty="0"/>
          </a:p>
        </p:txBody>
      </p:sp>
      <p:sp>
        <p:nvSpPr>
          <p:cNvPr id="5" name="Sous-titre 4">
            <a:extLst>
              <a:ext uri="{FF2B5EF4-FFF2-40B4-BE49-F238E27FC236}">
                <a16:creationId xmlns:a16="http://schemas.microsoft.com/office/drawing/2014/main" id="{E8C852B8-9D23-5954-3BD4-CD11D76C7147}"/>
              </a:ext>
            </a:extLst>
          </p:cNvPr>
          <p:cNvSpPr>
            <a:spLocks noGrp="1"/>
          </p:cNvSpPr>
          <p:nvPr>
            <p:ph type="subTitle" idx="1"/>
          </p:nvPr>
        </p:nvSpPr>
        <p:spPr/>
        <p:txBody>
          <a:bodyPr/>
          <a:lstStyle/>
          <a:p>
            <a:r>
              <a:rPr lang="fr-FR" dirty="0"/>
              <a:t>Pour l’année 2025</a:t>
            </a:r>
          </a:p>
        </p:txBody>
      </p:sp>
    </p:spTree>
    <p:extLst>
      <p:ext uri="{BB962C8B-B14F-4D97-AF65-F5344CB8AC3E}">
        <p14:creationId xmlns:p14="http://schemas.microsoft.com/office/powerpoint/2010/main" val="1532721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F70EC-A55D-A825-8FA5-6A2782ED26AD}"/>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676A3B04-C597-1D1F-90B0-7F242BAD10EC}"/>
              </a:ext>
            </a:extLst>
          </p:cNvPr>
          <p:cNvSpPr>
            <a:spLocks noGrp="1"/>
          </p:cNvSpPr>
          <p:nvPr>
            <p:ph type="title"/>
          </p:nvPr>
        </p:nvSpPr>
        <p:spPr>
          <a:xfrm>
            <a:off x="274320" y="212725"/>
            <a:ext cx="11084560" cy="1325563"/>
          </a:xfrm>
        </p:spPr>
        <p:txBody>
          <a:bodyPr anchor="ctr">
            <a:normAutofit fontScale="90000"/>
          </a:bodyPr>
          <a:lstStyle/>
          <a:p>
            <a:r>
              <a:rPr lang="fr-FR" u="sng" dirty="0"/>
              <a:t>Synthèse générale </a:t>
            </a:r>
            <a:r>
              <a:rPr lang="fr-FR" dirty="0"/>
              <a:t>du bilan de l’année 2025</a:t>
            </a:r>
          </a:p>
        </p:txBody>
      </p:sp>
      <p:sp>
        <p:nvSpPr>
          <p:cNvPr id="7" name="Espace réservé du contenu 2">
            <a:extLst>
              <a:ext uri="{FF2B5EF4-FFF2-40B4-BE49-F238E27FC236}">
                <a16:creationId xmlns:a16="http://schemas.microsoft.com/office/drawing/2014/main" id="{B04E8886-6113-AC17-BB63-7A56D6F1D32E}"/>
              </a:ext>
            </a:extLst>
          </p:cNvPr>
          <p:cNvSpPr txBox="1">
            <a:spLocks/>
          </p:cNvSpPr>
          <p:nvPr/>
        </p:nvSpPr>
        <p:spPr>
          <a:xfrm>
            <a:off x="2003661" y="2113391"/>
            <a:ext cx="2727889" cy="872620"/>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600" b="1" dirty="0">
                <a:solidFill>
                  <a:schemeClr val="accent1"/>
                </a:solidFill>
                <a:ea typeface="+mj-ea"/>
                <a:cs typeface="+mj-cs"/>
              </a:rPr>
              <a:t>4</a:t>
            </a:r>
            <a:r>
              <a:rPr lang="en-US" sz="4600" b="0" i="0" kern="1200" dirty="0"/>
              <a:t> </a:t>
            </a:r>
            <a:r>
              <a:rPr lang="en-US" sz="6000" dirty="0" err="1"/>
              <a:t>aventures</a:t>
            </a:r>
            <a:r>
              <a:rPr lang="en-US" sz="6000" dirty="0"/>
              <a:t> Nouvelles </a:t>
            </a:r>
            <a:r>
              <a:rPr lang="en-US" sz="6000" dirty="0" err="1"/>
              <a:t>aventures</a:t>
            </a:r>
            <a:br>
              <a:rPr lang="en-US" sz="2400" b="0" i="0" kern="1200" dirty="0"/>
            </a:br>
            <a:endParaRPr lang="en-US" sz="2400" b="0" i="0" kern="1200" dirty="0"/>
          </a:p>
        </p:txBody>
      </p:sp>
      <p:sp>
        <p:nvSpPr>
          <p:cNvPr id="13" name="Footer Placeholder 3">
            <a:extLst>
              <a:ext uri="{FF2B5EF4-FFF2-40B4-BE49-F238E27FC236}">
                <a16:creationId xmlns:a16="http://schemas.microsoft.com/office/drawing/2014/main" id="{A8D570AE-7598-0B49-B0D7-E32FC7B28322}"/>
              </a:ext>
            </a:extLst>
          </p:cNvPr>
          <p:cNvSpPr>
            <a:spLocks noGrp="1"/>
          </p:cNvSpPr>
          <p:nvPr>
            <p:ph type="ftr" sz="quarter" idx="11"/>
          </p:nvPr>
        </p:nvSpPr>
        <p:spPr>
          <a:xfrm>
            <a:off x="0" y="6554667"/>
            <a:ext cx="8199620" cy="276999"/>
          </a:xfrm>
        </p:spPr>
        <p:txBody>
          <a:bodyPr/>
          <a:lstStyle/>
          <a:p>
            <a:pPr algn="l">
              <a:spcAft>
                <a:spcPts val="600"/>
              </a:spcAft>
            </a:pPr>
            <a:r>
              <a:rPr lang="fr-FR"/>
              <a:t>Louison Pignon, embarquez dans l'aventure !</a:t>
            </a:r>
          </a:p>
        </p:txBody>
      </p:sp>
      <p:sp>
        <p:nvSpPr>
          <p:cNvPr id="4" name="Espace réservé du numéro de diapositive 3">
            <a:extLst>
              <a:ext uri="{FF2B5EF4-FFF2-40B4-BE49-F238E27FC236}">
                <a16:creationId xmlns:a16="http://schemas.microsoft.com/office/drawing/2014/main" id="{3C77D0D4-2B14-9788-C056-57FEE13AF588}"/>
              </a:ext>
            </a:extLst>
          </p:cNvPr>
          <p:cNvSpPr>
            <a:spLocks noGrp="1"/>
          </p:cNvSpPr>
          <p:nvPr>
            <p:ph type="sldNum" sz="quarter" idx="12"/>
          </p:nvPr>
        </p:nvSpPr>
        <p:spPr>
          <a:xfrm>
            <a:off x="9193970" y="6554667"/>
            <a:ext cx="2743200" cy="276999"/>
          </a:xfrm>
        </p:spPr>
        <p:txBody>
          <a:bodyPr anchor="ctr">
            <a:normAutofit/>
          </a:bodyPr>
          <a:lstStyle/>
          <a:p>
            <a:pPr>
              <a:spcAft>
                <a:spcPts val="600"/>
              </a:spcAft>
            </a:pPr>
            <a:fld id="{54FEA059-E103-7742-9DAE-B124FB3A7B06}" type="slidenum">
              <a:rPr lang="fr-FR" smtClean="0"/>
              <a:pPr>
                <a:spcAft>
                  <a:spcPts val="600"/>
                </a:spcAft>
              </a:pPr>
              <a:t>10</a:t>
            </a:fld>
            <a:endParaRPr lang="fr-FR"/>
          </a:p>
        </p:txBody>
      </p:sp>
      <p:pic>
        <p:nvPicPr>
          <p:cNvPr id="15" name="Image 14">
            <a:extLst>
              <a:ext uri="{FF2B5EF4-FFF2-40B4-BE49-F238E27FC236}">
                <a16:creationId xmlns:a16="http://schemas.microsoft.com/office/drawing/2014/main" id="{65FF1BC7-C8D7-67BC-382A-5F1A6B1F232C}"/>
              </a:ext>
            </a:extLst>
          </p:cNvPr>
          <p:cNvPicPr>
            <a:picLocks noChangeAspect="1"/>
          </p:cNvPicPr>
          <p:nvPr/>
        </p:nvPicPr>
        <p:blipFill>
          <a:blip r:embed="rId2"/>
          <a:stretch>
            <a:fillRect/>
          </a:stretch>
        </p:blipFill>
        <p:spPr>
          <a:xfrm>
            <a:off x="714978" y="1724920"/>
            <a:ext cx="1373331" cy="1325563"/>
          </a:xfrm>
          <a:prstGeom prst="rect">
            <a:avLst/>
          </a:prstGeom>
        </p:spPr>
      </p:pic>
      <p:sp>
        <p:nvSpPr>
          <p:cNvPr id="30" name="ZoneTexte 29">
            <a:extLst>
              <a:ext uri="{FF2B5EF4-FFF2-40B4-BE49-F238E27FC236}">
                <a16:creationId xmlns:a16="http://schemas.microsoft.com/office/drawing/2014/main" id="{B8AFD647-9550-CBE5-68D2-45A8C02C7AAE}"/>
              </a:ext>
            </a:extLst>
          </p:cNvPr>
          <p:cNvSpPr txBox="1"/>
          <p:nvPr/>
        </p:nvSpPr>
        <p:spPr>
          <a:xfrm>
            <a:off x="2009460" y="2719125"/>
            <a:ext cx="3558220" cy="800219"/>
          </a:xfrm>
          <a:prstGeom prst="rect">
            <a:avLst/>
          </a:prstGeom>
          <a:noFill/>
        </p:spPr>
        <p:txBody>
          <a:bodyPr wrap="square" rtlCol="0">
            <a:spAutoFit/>
          </a:bodyPr>
          <a:lstStyle/>
          <a:p>
            <a:r>
              <a:rPr lang="fr-FR" dirty="0">
                <a:highlight>
                  <a:srgbClr val="C0C0C0"/>
                </a:highlight>
              </a:rPr>
              <a:t>Dont </a:t>
            </a:r>
            <a:r>
              <a:rPr lang="fr-FR" sz="2800" b="1" dirty="0">
                <a:solidFill>
                  <a:schemeClr val="accent1"/>
                </a:solidFill>
                <a:highlight>
                  <a:srgbClr val="C0C0C0"/>
                </a:highlight>
                <a:latin typeface="Open Sans" panose="020B0606030504020204" pitchFamily="34" charset="0"/>
                <a:ea typeface="+mj-ea"/>
                <a:cs typeface="+mj-cs"/>
              </a:rPr>
              <a:t>3</a:t>
            </a:r>
            <a:r>
              <a:rPr lang="fr-FR" dirty="0">
                <a:highlight>
                  <a:srgbClr val="C0C0C0"/>
                </a:highlight>
              </a:rPr>
              <a:t> pour l’Oise </a:t>
            </a:r>
          </a:p>
          <a:p>
            <a:r>
              <a:rPr lang="fr-FR" dirty="0">
                <a:highlight>
                  <a:srgbClr val="C0C0C0"/>
                </a:highlight>
              </a:rPr>
              <a:t>(hors programmation Interreg)</a:t>
            </a:r>
          </a:p>
        </p:txBody>
      </p:sp>
      <p:sp>
        <p:nvSpPr>
          <p:cNvPr id="3" name="Espace réservé du contenu 2">
            <a:extLst>
              <a:ext uri="{FF2B5EF4-FFF2-40B4-BE49-F238E27FC236}">
                <a16:creationId xmlns:a16="http://schemas.microsoft.com/office/drawing/2014/main" id="{5A4E0CFC-9326-2B09-2400-6E42CFF24654}"/>
              </a:ext>
            </a:extLst>
          </p:cNvPr>
          <p:cNvSpPr txBox="1">
            <a:spLocks/>
          </p:cNvSpPr>
          <p:nvPr/>
        </p:nvSpPr>
        <p:spPr>
          <a:xfrm>
            <a:off x="2034141" y="3921871"/>
            <a:ext cx="3330339" cy="872620"/>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dirty="0" err="1"/>
              <a:t>Préparation</a:t>
            </a:r>
            <a:r>
              <a:rPr lang="en-US" sz="6000" dirty="0"/>
              <a:t> et </a:t>
            </a:r>
            <a:r>
              <a:rPr lang="en-US" sz="6000" dirty="0" err="1"/>
              <a:t>lancement</a:t>
            </a:r>
            <a:r>
              <a:rPr lang="en-US" sz="6000" dirty="0"/>
              <a:t> du nouveau </a:t>
            </a:r>
            <a:r>
              <a:rPr lang="en-US" sz="6000" dirty="0" err="1"/>
              <a:t>marché</a:t>
            </a:r>
            <a:br>
              <a:rPr lang="en-US" sz="2400" b="0" i="0" kern="1200" dirty="0"/>
            </a:br>
            <a:endParaRPr lang="en-US" sz="2400" b="0" i="0" kern="1200" dirty="0"/>
          </a:p>
        </p:txBody>
      </p:sp>
      <p:pic>
        <p:nvPicPr>
          <p:cNvPr id="6" name="Image 5">
            <a:extLst>
              <a:ext uri="{FF2B5EF4-FFF2-40B4-BE49-F238E27FC236}">
                <a16:creationId xmlns:a16="http://schemas.microsoft.com/office/drawing/2014/main" id="{E41089A7-D0FA-FE50-E53E-D582B2225872}"/>
              </a:ext>
            </a:extLst>
          </p:cNvPr>
          <p:cNvPicPr>
            <a:picLocks noChangeAspect="1"/>
          </p:cNvPicPr>
          <p:nvPr/>
        </p:nvPicPr>
        <p:blipFill>
          <a:blip r:embed="rId3"/>
          <a:stretch>
            <a:fillRect/>
          </a:stretch>
        </p:blipFill>
        <p:spPr>
          <a:xfrm>
            <a:off x="746859" y="3536091"/>
            <a:ext cx="1327393" cy="1238899"/>
          </a:xfrm>
          <a:prstGeom prst="rect">
            <a:avLst/>
          </a:prstGeom>
        </p:spPr>
      </p:pic>
      <p:pic>
        <p:nvPicPr>
          <p:cNvPr id="8" name="Image 7">
            <a:extLst>
              <a:ext uri="{FF2B5EF4-FFF2-40B4-BE49-F238E27FC236}">
                <a16:creationId xmlns:a16="http://schemas.microsoft.com/office/drawing/2014/main" id="{4B5382BA-D032-9BDC-47A2-6C7173E326BF}"/>
              </a:ext>
            </a:extLst>
          </p:cNvPr>
          <p:cNvPicPr>
            <a:picLocks noChangeAspect="1"/>
          </p:cNvPicPr>
          <p:nvPr/>
        </p:nvPicPr>
        <p:blipFill>
          <a:blip r:embed="rId4"/>
          <a:stretch>
            <a:fillRect/>
          </a:stretch>
        </p:blipFill>
        <p:spPr>
          <a:xfrm>
            <a:off x="5451596" y="3376718"/>
            <a:ext cx="1958510" cy="2834886"/>
          </a:xfrm>
          <a:prstGeom prst="rect">
            <a:avLst/>
          </a:prstGeom>
        </p:spPr>
      </p:pic>
      <p:pic>
        <p:nvPicPr>
          <p:cNvPr id="10" name="Image 9">
            <a:extLst>
              <a:ext uri="{FF2B5EF4-FFF2-40B4-BE49-F238E27FC236}">
                <a16:creationId xmlns:a16="http://schemas.microsoft.com/office/drawing/2014/main" id="{1CBC7677-C0AB-29B5-A37F-CA82016B7E96}"/>
              </a:ext>
            </a:extLst>
          </p:cNvPr>
          <p:cNvPicPr>
            <a:picLocks noChangeAspect="1"/>
          </p:cNvPicPr>
          <p:nvPr/>
        </p:nvPicPr>
        <p:blipFill>
          <a:blip r:embed="rId5"/>
          <a:stretch>
            <a:fillRect/>
          </a:stretch>
        </p:blipFill>
        <p:spPr>
          <a:xfrm>
            <a:off x="7486459" y="2301600"/>
            <a:ext cx="1958510" cy="2872989"/>
          </a:xfrm>
          <a:prstGeom prst="rect">
            <a:avLst/>
          </a:prstGeom>
        </p:spPr>
      </p:pic>
      <p:pic>
        <p:nvPicPr>
          <p:cNvPr id="12" name="Image 11">
            <a:extLst>
              <a:ext uri="{FF2B5EF4-FFF2-40B4-BE49-F238E27FC236}">
                <a16:creationId xmlns:a16="http://schemas.microsoft.com/office/drawing/2014/main" id="{ED7E6888-1559-6154-7C3E-89DB0E67F2E4}"/>
              </a:ext>
            </a:extLst>
          </p:cNvPr>
          <p:cNvPicPr>
            <a:picLocks noChangeAspect="1"/>
          </p:cNvPicPr>
          <p:nvPr/>
        </p:nvPicPr>
        <p:blipFill>
          <a:blip r:embed="rId6"/>
          <a:stretch>
            <a:fillRect/>
          </a:stretch>
        </p:blipFill>
        <p:spPr>
          <a:xfrm>
            <a:off x="9437341" y="1676706"/>
            <a:ext cx="1920406" cy="2834886"/>
          </a:xfrm>
          <a:prstGeom prst="rect">
            <a:avLst/>
          </a:prstGeom>
        </p:spPr>
      </p:pic>
    </p:spTree>
    <p:extLst>
      <p:ext uri="{BB962C8B-B14F-4D97-AF65-F5344CB8AC3E}">
        <p14:creationId xmlns:p14="http://schemas.microsoft.com/office/powerpoint/2010/main" val="278915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18F5AE5-7F94-120A-7CCB-06BDCF3C31FA}"/>
              </a:ext>
            </a:extLst>
          </p:cNvPr>
          <p:cNvSpPr>
            <a:spLocks noGrp="1"/>
          </p:cNvSpPr>
          <p:nvPr>
            <p:ph type="title"/>
          </p:nvPr>
        </p:nvSpPr>
        <p:spPr>
          <a:xfrm>
            <a:off x="838200" y="365125"/>
            <a:ext cx="10515600" cy="1325563"/>
          </a:xfrm>
        </p:spPr>
        <p:txBody>
          <a:bodyPr anchor="ctr">
            <a:normAutofit/>
          </a:bodyPr>
          <a:lstStyle/>
          <a:p>
            <a:r>
              <a:rPr lang="fr-FR" dirty="0"/>
              <a:t>Le bilan général pour tout le réseau</a:t>
            </a:r>
          </a:p>
        </p:txBody>
      </p:sp>
      <p:sp>
        <p:nvSpPr>
          <p:cNvPr id="7" name="Espace réservé du contenu 2">
            <a:extLst>
              <a:ext uri="{FF2B5EF4-FFF2-40B4-BE49-F238E27FC236}">
                <a16:creationId xmlns:a16="http://schemas.microsoft.com/office/drawing/2014/main" id="{878B7DE8-CC2C-E3B3-823A-AA583933EB8C}"/>
              </a:ext>
            </a:extLst>
          </p:cNvPr>
          <p:cNvSpPr txBox="1">
            <a:spLocks/>
          </p:cNvSpPr>
          <p:nvPr/>
        </p:nvSpPr>
        <p:spPr>
          <a:xfrm>
            <a:off x="2003661" y="2113391"/>
            <a:ext cx="2727889" cy="872620"/>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600" b="1" dirty="0">
                <a:solidFill>
                  <a:schemeClr val="accent1"/>
                </a:solidFill>
                <a:ea typeface="+mj-ea"/>
                <a:cs typeface="+mj-cs"/>
              </a:rPr>
              <a:t>14</a:t>
            </a:r>
            <a:r>
              <a:rPr lang="en-US" sz="4600" b="0" i="0" kern="1200" dirty="0"/>
              <a:t> </a:t>
            </a:r>
            <a:r>
              <a:rPr lang="en-US" sz="6000" dirty="0" err="1"/>
              <a:t>aventures</a:t>
            </a:r>
            <a:r>
              <a:rPr lang="en-US" sz="6000" dirty="0"/>
              <a:t> à </a:t>
            </a:r>
            <a:r>
              <a:rPr lang="en-US" sz="6000" dirty="0" err="1"/>
              <a:t>jouer</a:t>
            </a:r>
            <a:r>
              <a:rPr lang="en-US" sz="6000" dirty="0"/>
              <a:t> (A)</a:t>
            </a:r>
            <a:br>
              <a:rPr lang="en-US" sz="2400" b="0" i="0" kern="1200" dirty="0"/>
            </a:br>
            <a:endParaRPr lang="en-US" sz="2400" b="0" i="0" kern="1200" dirty="0"/>
          </a:p>
        </p:txBody>
      </p:sp>
      <p:sp>
        <p:nvSpPr>
          <p:cNvPr id="13" name="Footer Placeholder 3">
            <a:extLst>
              <a:ext uri="{FF2B5EF4-FFF2-40B4-BE49-F238E27FC236}">
                <a16:creationId xmlns:a16="http://schemas.microsoft.com/office/drawing/2014/main" id="{BD1C8D2D-9203-23C1-4015-8466C64B53CF}"/>
              </a:ext>
            </a:extLst>
          </p:cNvPr>
          <p:cNvSpPr>
            <a:spLocks noGrp="1"/>
          </p:cNvSpPr>
          <p:nvPr>
            <p:ph type="ftr" sz="quarter" idx="11"/>
          </p:nvPr>
        </p:nvSpPr>
        <p:spPr>
          <a:xfrm>
            <a:off x="0" y="6554667"/>
            <a:ext cx="8199620" cy="276999"/>
          </a:xfrm>
        </p:spPr>
        <p:txBody>
          <a:bodyPr/>
          <a:lstStyle/>
          <a:p>
            <a:pPr algn="l">
              <a:spcAft>
                <a:spcPts val="600"/>
              </a:spcAft>
            </a:pPr>
            <a:r>
              <a:rPr lang="fr-FR"/>
              <a:t>Louison Pignon, embarquez dans l'aventure !</a:t>
            </a:r>
          </a:p>
        </p:txBody>
      </p:sp>
      <p:sp>
        <p:nvSpPr>
          <p:cNvPr id="4" name="Espace réservé du numéro de diapositive 3">
            <a:extLst>
              <a:ext uri="{FF2B5EF4-FFF2-40B4-BE49-F238E27FC236}">
                <a16:creationId xmlns:a16="http://schemas.microsoft.com/office/drawing/2014/main" id="{AF1849F3-E698-469A-387D-B9120FED0D7E}"/>
              </a:ext>
            </a:extLst>
          </p:cNvPr>
          <p:cNvSpPr>
            <a:spLocks noGrp="1"/>
          </p:cNvSpPr>
          <p:nvPr>
            <p:ph type="sldNum" sz="quarter" idx="12"/>
          </p:nvPr>
        </p:nvSpPr>
        <p:spPr>
          <a:xfrm>
            <a:off x="9193970" y="6554667"/>
            <a:ext cx="2743200" cy="276999"/>
          </a:xfrm>
        </p:spPr>
        <p:txBody>
          <a:bodyPr anchor="ctr">
            <a:normAutofit/>
          </a:bodyPr>
          <a:lstStyle/>
          <a:p>
            <a:pPr>
              <a:spcAft>
                <a:spcPts val="600"/>
              </a:spcAft>
            </a:pPr>
            <a:fld id="{54FEA059-E103-7742-9DAE-B124FB3A7B06}" type="slidenum">
              <a:rPr lang="fr-FR" smtClean="0"/>
              <a:pPr>
                <a:spcAft>
                  <a:spcPts val="600"/>
                </a:spcAft>
              </a:pPr>
              <a:t>11</a:t>
            </a:fld>
            <a:endParaRPr lang="fr-FR"/>
          </a:p>
        </p:txBody>
      </p:sp>
      <p:sp>
        <p:nvSpPr>
          <p:cNvPr id="12" name="Espace réservé du contenu 2">
            <a:extLst>
              <a:ext uri="{FF2B5EF4-FFF2-40B4-BE49-F238E27FC236}">
                <a16:creationId xmlns:a16="http://schemas.microsoft.com/office/drawing/2014/main" id="{68D11CC3-07B7-5CFD-7C88-DCC4A76188CE}"/>
              </a:ext>
            </a:extLst>
          </p:cNvPr>
          <p:cNvSpPr txBox="1">
            <a:spLocks/>
          </p:cNvSpPr>
          <p:nvPr/>
        </p:nvSpPr>
        <p:spPr>
          <a:xfrm>
            <a:off x="2048662" y="3577684"/>
            <a:ext cx="2727889" cy="60448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600" b="1" dirty="0">
                <a:solidFill>
                  <a:schemeClr val="accent1"/>
                </a:solidFill>
                <a:ea typeface="+mj-ea"/>
                <a:cs typeface="+mj-cs"/>
              </a:rPr>
              <a:t>2437</a:t>
            </a:r>
            <a:r>
              <a:rPr lang="en-US" sz="13600" b="1" dirty="0">
                <a:solidFill>
                  <a:schemeClr val="accent1"/>
                </a:solidFill>
                <a:ea typeface="+mj-ea"/>
                <a:cs typeface="+mj-cs"/>
              </a:rPr>
              <a:t> </a:t>
            </a:r>
            <a:r>
              <a:rPr lang="en-US" sz="9600" dirty="0" err="1"/>
              <a:t>parcours</a:t>
            </a:r>
            <a:r>
              <a:rPr lang="en-US" sz="9600" dirty="0"/>
              <a:t> </a:t>
            </a:r>
            <a:r>
              <a:rPr lang="en-US" sz="9600" dirty="0" err="1"/>
              <a:t>démarrés</a:t>
            </a:r>
            <a:r>
              <a:rPr lang="en-US" sz="9600" dirty="0"/>
              <a:t> (B)</a:t>
            </a:r>
            <a:br>
              <a:rPr lang="en-US" sz="2400" b="0" i="0" kern="1200" dirty="0"/>
            </a:br>
            <a:endParaRPr lang="en-US" sz="2400" b="0" i="0" kern="1200" dirty="0"/>
          </a:p>
        </p:txBody>
      </p:sp>
      <p:pic>
        <p:nvPicPr>
          <p:cNvPr id="15" name="Image 14">
            <a:extLst>
              <a:ext uri="{FF2B5EF4-FFF2-40B4-BE49-F238E27FC236}">
                <a16:creationId xmlns:a16="http://schemas.microsoft.com/office/drawing/2014/main" id="{D47BEB2C-9D46-14E0-CC8D-78D24A63023B}"/>
              </a:ext>
            </a:extLst>
          </p:cNvPr>
          <p:cNvPicPr>
            <a:picLocks noChangeAspect="1"/>
          </p:cNvPicPr>
          <p:nvPr/>
        </p:nvPicPr>
        <p:blipFill>
          <a:blip r:embed="rId2"/>
          <a:stretch>
            <a:fillRect/>
          </a:stretch>
        </p:blipFill>
        <p:spPr>
          <a:xfrm>
            <a:off x="714978" y="1724920"/>
            <a:ext cx="1373331" cy="1325563"/>
          </a:xfrm>
          <a:prstGeom prst="rect">
            <a:avLst/>
          </a:prstGeom>
        </p:spPr>
      </p:pic>
      <p:pic>
        <p:nvPicPr>
          <p:cNvPr id="17" name="Image 16">
            <a:extLst>
              <a:ext uri="{FF2B5EF4-FFF2-40B4-BE49-F238E27FC236}">
                <a16:creationId xmlns:a16="http://schemas.microsoft.com/office/drawing/2014/main" id="{200A7F0A-12AC-86DC-F613-2CF641E9253D}"/>
              </a:ext>
            </a:extLst>
          </p:cNvPr>
          <p:cNvPicPr>
            <a:picLocks noChangeAspect="1"/>
          </p:cNvPicPr>
          <p:nvPr/>
        </p:nvPicPr>
        <p:blipFill>
          <a:blip r:embed="rId3"/>
          <a:stretch>
            <a:fillRect/>
          </a:stretch>
        </p:blipFill>
        <p:spPr>
          <a:xfrm>
            <a:off x="760916" y="3302062"/>
            <a:ext cx="1327393" cy="1134318"/>
          </a:xfrm>
          <a:prstGeom prst="rect">
            <a:avLst/>
          </a:prstGeom>
        </p:spPr>
      </p:pic>
      <p:pic>
        <p:nvPicPr>
          <p:cNvPr id="19" name="Image 18">
            <a:extLst>
              <a:ext uri="{FF2B5EF4-FFF2-40B4-BE49-F238E27FC236}">
                <a16:creationId xmlns:a16="http://schemas.microsoft.com/office/drawing/2014/main" id="{8426AEE1-2D07-BDA6-1861-4A1823CDBDC5}"/>
              </a:ext>
            </a:extLst>
          </p:cNvPr>
          <p:cNvPicPr>
            <a:picLocks noChangeAspect="1"/>
          </p:cNvPicPr>
          <p:nvPr/>
        </p:nvPicPr>
        <p:blipFill>
          <a:blip r:embed="rId4"/>
          <a:stretch>
            <a:fillRect/>
          </a:stretch>
        </p:blipFill>
        <p:spPr>
          <a:xfrm>
            <a:off x="5125819" y="1768251"/>
            <a:ext cx="1327393" cy="1238899"/>
          </a:xfrm>
          <a:prstGeom prst="rect">
            <a:avLst/>
          </a:prstGeom>
        </p:spPr>
      </p:pic>
      <p:sp>
        <p:nvSpPr>
          <p:cNvPr id="20" name="Espace réservé du contenu 2">
            <a:extLst>
              <a:ext uri="{FF2B5EF4-FFF2-40B4-BE49-F238E27FC236}">
                <a16:creationId xmlns:a16="http://schemas.microsoft.com/office/drawing/2014/main" id="{806795C8-714A-E6D8-9477-AD16B8D57412}"/>
              </a:ext>
            </a:extLst>
          </p:cNvPr>
          <p:cNvSpPr txBox="1">
            <a:spLocks/>
          </p:cNvSpPr>
          <p:nvPr/>
        </p:nvSpPr>
        <p:spPr>
          <a:xfrm>
            <a:off x="6296203" y="2143356"/>
            <a:ext cx="2945714" cy="842655"/>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600" b="1" dirty="0">
                <a:solidFill>
                  <a:schemeClr val="accent1"/>
                </a:solidFill>
                <a:ea typeface="+mj-ea"/>
                <a:cs typeface="+mj-cs"/>
              </a:rPr>
              <a:t>5406</a:t>
            </a:r>
            <a:r>
              <a:rPr lang="en-US" sz="4600" b="0" i="0" kern="1200" dirty="0"/>
              <a:t> </a:t>
            </a:r>
            <a:r>
              <a:rPr lang="en-US" sz="6000" dirty="0"/>
              <a:t>applications actives </a:t>
            </a:r>
            <a:br>
              <a:rPr lang="en-US" sz="2400" b="0" i="0" kern="1200" dirty="0"/>
            </a:br>
            <a:endParaRPr lang="en-US" sz="2400" b="0" i="0" kern="1200" dirty="0"/>
          </a:p>
        </p:txBody>
      </p:sp>
      <p:pic>
        <p:nvPicPr>
          <p:cNvPr id="22" name="Image 21">
            <a:extLst>
              <a:ext uri="{FF2B5EF4-FFF2-40B4-BE49-F238E27FC236}">
                <a16:creationId xmlns:a16="http://schemas.microsoft.com/office/drawing/2014/main" id="{AF8AA6E3-6835-7F43-11BD-5115932F68BE}"/>
              </a:ext>
            </a:extLst>
          </p:cNvPr>
          <p:cNvPicPr>
            <a:picLocks noChangeAspect="1"/>
          </p:cNvPicPr>
          <p:nvPr/>
        </p:nvPicPr>
        <p:blipFill>
          <a:blip r:embed="rId5"/>
          <a:stretch>
            <a:fillRect/>
          </a:stretch>
        </p:blipFill>
        <p:spPr>
          <a:xfrm>
            <a:off x="10065137" y="2189981"/>
            <a:ext cx="1000865" cy="888409"/>
          </a:xfrm>
          <a:prstGeom prst="rect">
            <a:avLst/>
          </a:prstGeom>
        </p:spPr>
      </p:pic>
      <p:sp>
        <p:nvSpPr>
          <p:cNvPr id="23" name="Espace réservé du contenu 2">
            <a:extLst>
              <a:ext uri="{FF2B5EF4-FFF2-40B4-BE49-F238E27FC236}">
                <a16:creationId xmlns:a16="http://schemas.microsoft.com/office/drawing/2014/main" id="{0DB6B5ED-997F-410C-12D6-6CDB327F7E8C}"/>
              </a:ext>
            </a:extLst>
          </p:cNvPr>
          <p:cNvSpPr txBox="1">
            <a:spLocks/>
          </p:cNvSpPr>
          <p:nvPr/>
        </p:nvSpPr>
        <p:spPr>
          <a:xfrm>
            <a:off x="9618511" y="3187459"/>
            <a:ext cx="1894115" cy="1629069"/>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600" b="1" dirty="0">
                <a:solidFill>
                  <a:schemeClr val="accent1"/>
                </a:solidFill>
                <a:ea typeface="+mj-ea"/>
                <a:cs typeface="+mj-cs"/>
              </a:rPr>
              <a:t>1374</a:t>
            </a:r>
            <a:r>
              <a:rPr lang="en-US" sz="4600" b="0" i="0" kern="1200" dirty="0"/>
              <a:t> </a:t>
            </a:r>
            <a:r>
              <a:rPr lang="en-US" sz="6000" b="0" i="0" kern="1200" dirty="0" err="1"/>
              <a:t>comptes</a:t>
            </a:r>
            <a:r>
              <a:rPr lang="en-US" sz="6000" b="0" i="0" kern="1200" dirty="0"/>
              <a:t> </a:t>
            </a:r>
            <a:r>
              <a:rPr lang="en-US" sz="6000" b="0" i="0" kern="1200" dirty="0" err="1"/>
              <a:t>joueurs</a:t>
            </a:r>
            <a:r>
              <a:rPr lang="en-US" sz="6000" b="0" i="0" kern="1200" dirty="0"/>
              <a:t>/</a:t>
            </a:r>
          </a:p>
          <a:p>
            <a:pPr marL="0" indent="0" algn="ctr">
              <a:buNone/>
            </a:pPr>
            <a:r>
              <a:rPr lang="en-US" sz="6000" b="0" i="0" kern="1200" dirty="0" err="1"/>
              <a:t>utilisateurs</a:t>
            </a:r>
            <a:br>
              <a:rPr lang="en-US" sz="2400" b="0" i="0" kern="1200" dirty="0"/>
            </a:br>
            <a:endParaRPr lang="en-US" sz="2400" b="0" i="0" kern="1200" dirty="0"/>
          </a:p>
        </p:txBody>
      </p:sp>
      <p:pic>
        <p:nvPicPr>
          <p:cNvPr id="27" name="Image 26">
            <a:extLst>
              <a:ext uri="{FF2B5EF4-FFF2-40B4-BE49-F238E27FC236}">
                <a16:creationId xmlns:a16="http://schemas.microsoft.com/office/drawing/2014/main" id="{7ED4A04F-7E74-C742-2222-2765466092B2}"/>
              </a:ext>
            </a:extLst>
          </p:cNvPr>
          <p:cNvPicPr>
            <a:picLocks noChangeAspect="1"/>
          </p:cNvPicPr>
          <p:nvPr/>
        </p:nvPicPr>
        <p:blipFill>
          <a:blip r:embed="rId6"/>
          <a:stretch>
            <a:fillRect/>
          </a:stretch>
        </p:blipFill>
        <p:spPr>
          <a:xfrm>
            <a:off x="5253608" y="3437374"/>
            <a:ext cx="1114581" cy="842656"/>
          </a:xfrm>
          <a:prstGeom prst="rect">
            <a:avLst/>
          </a:prstGeom>
        </p:spPr>
      </p:pic>
      <p:sp>
        <p:nvSpPr>
          <p:cNvPr id="28" name="Espace réservé du contenu 2">
            <a:extLst>
              <a:ext uri="{FF2B5EF4-FFF2-40B4-BE49-F238E27FC236}">
                <a16:creationId xmlns:a16="http://schemas.microsoft.com/office/drawing/2014/main" id="{D5D7C7EF-0DD0-4B4B-7DD7-395FD813EC77}"/>
              </a:ext>
            </a:extLst>
          </p:cNvPr>
          <p:cNvSpPr txBox="1">
            <a:spLocks/>
          </p:cNvSpPr>
          <p:nvPr/>
        </p:nvSpPr>
        <p:spPr>
          <a:xfrm>
            <a:off x="6297007" y="3689618"/>
            <a:ext cx="2944910" cy="98859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600" b="1" dirty="0">
                <a:solidFill>
                  <a:schemeClr val="accent1"/>
                </a:solidFill>
                <a:ea typeface="+mj-ea"/>
                <a:cs typeface="+mj-cs"/>
              </a:rPr>
              <a:t>1700+</a:t>
            </a:r>
            <a:r>
              <a:rPr lang="en-US" sz="4600" b="0" i="0" kern="1200" dirty="0"/>
              <a:t> </a:t>
            </a:r>
            <a:r>
              <a:rPr lang="en-US" sz="9600" b="0" i="0" kern="1200" dirty="0" err="1"/>
              <a:t>téléchargements</a:t>
            </a:r>
            <a:r>
              <a:rPr lang="en-US" sz="9600" b="0" i="0" kern="1200" dirty="0"/>
              <a:t> 2025 (C)</a:t>
            </a:r>
            <a:br>
              <a:rPr lang="en-US" sz="2400" b="0" i="0" kern="1200" dirty="0"/>
            </a:br>
            <a:endParaRPr lang="en-US" sz="2400" b="0" i="0" kern="1200" dirty="0"/>
          </a:p>
        </p:txBody>
      </p:sp>
      <p:graphicFrame>
        <p:nvGraphicFramePr>
          <p:cNvPr id="29" name="Tableau 29">
            <a:extLst>
              <a:ext uri="{FF2B5EF4-FFF2-40B4-BE49-F238E27FC236}">
                <a16:creationId xmlns:a16="http://schemas.microsoft.com/office/drawing/2014/main" id="{02A83C3B-149F-BF40-B317-211E688AFA4E}"/>
              </a:ext>
            </a:extLst>
          </p:cNvPr>
          <p:cNvGraphicFramePr>
            <a:graphicFrameLocks noGrp="1"/>
          </p:cNvGraphicFramePr>
          <p:nvPr>
            <p:extLst>
              <p:ext uri="{D42A27DB-BD31-4B8C-83A1-F6EECF244321}">
                <p14:modId xmlns:p14="http://schemas.microsoft.com/office/powerpoint/2010/main" val="3298678820"/>
              </p:ext>
            </p:extLst>
          </p:nvPr>
        </p:nvGraphicFramePr>
        <p:xfrm>
          <a:off x="1958660" y="5104298"/>
          <a:ext cx="9207087" cy="1285240"/>
        </p:xfrm>
        <a:graphic>
          <a:graphicData uri="http://schemas.openxmlformats.org/drawingml/2006/table">
            <a:tbl>
              <a:tblPr firstRow="1" bandRow="1">
                <a:tableStyleId>{5C22544A-7EE6-4342-B048-85BDC9FD1C3A}</a:tableStyleId>
              </a:tblPr>
              <a:tblGrid>
                <a:gridCol w="3069029">
                  <a:extLst>
                    <a:ext uri="{9D8B030D-6E8A-4147-A177-3AD203B41FA5}">
                      <a16:colId xmlns:a16="http://schemas.microsoft.com/office/drawing/2014/main" val="3012804239"/>
                    </a:ext>
                  </a:extLst>
                </a:gridCol>
                <a:gridCol w="3069029">
                  <a:extLst>
                    <a:ext uri="{9D8B030D-6E8A-4147-A177-3AD203B41FA5}">
                      <a16:colId xmlns:a16="http://schemas.microsoft.com/office/drawing/2014/main" val="329505240"/>
                    </a:ext>
                  </a:extLst>
                </a:gridCol>
                <a:gridCol w="3069029">
                  <a:extLst>
                    <a:ext uri="{9D8B030D-6E8A-4147-A177-3AD203B41FA5}">
                      <a16:colId xmlns:a16="http://schemas.microsoft.com/office/drawing/2014/main" val="4222670130"/>
                    </a:ext>
                  </a:extLst>
                </a:gridCol>
              </a:tblGrid>
              <a:tr h="370840">
                <a:tc>
                  <a:txBody>
                    <a:bodyPr/>
                    <a:lstStyle/>
                    <a:p>
                      <a:pPr algn="ctr"/>
                      <a:r>
                        <a:rPr lang="fr-FR" dirty="0"/>
                        <a:t>(A) Donnée N-1</a:t>
                      </a:r>
                    </a:p>
                  </a:txBody>
                  <a:tcPr/>
                </a:tc>
                <a:tc>
                  <a:txBody>
                    <a:bodyPr/>
                    <a:lstStyle/>
                    <a:p>
                      <a:pPr algn="ctr"/>
                      <a:r>
                        <a:rPr lang="fr-FR" dirty="0"/>
                        <a:t>(B) Données N-1</a:t>
                      </a:r>
                    </a:p>
                  </a:txBody>
                  <a:tcPr/>
                </a:tc>
                <a:tc>
                  <a:txBody>
                    <a:bodyPr/>
                    <a:lstStyle/>
                    <a:p>
                      <a:pPr algn="ctr"/>
                      <a:r>
                        <a:rPr lang="fr-FR" dirty="0"/>
                        <a:t>(C) Données N-1</a:t>
                      </a:r>
                    </a:p>
                  </a:txBody>
                  <a:tcPr/>
                </a:tc>
                <a:extLst>
                  <a:ext uri="{0D108BD9-81ED-4DB2-BD59-A6C34878D82A}">
                    <a16:rowId xmlns:a16="http://schemas.microsoft.com/office/drawing/2014/main" val="3626700578"/>
                  </a:ext>
                </a:extLst>
              </a:tr>
              <a:tr h="370840">
                <a:tc>
                  <a:txBody>
                    <a:bodyPr/>
                    <a:lstStyle/>
                    <a:p>
                      <a:pPr algn="ctr"/>
                      <a:r>
                        <a:rPr lang="fr-FR" sz="2400" b="1" i="0" kern="1200" dirty="0">
                          <a:solidFill>
                            <a:schemeClr val="accent1"/>
                          </a:solidFill>
                          <a:latin typeface="Open Sans" panose="020B0606030504020204" pitchFamily="34" charset="0"/>
                          <a:ea typeface="+mj-ea"/>
                          <a:cs typeface="+mj-cs"/>
                        </a:rPr>
                        <a:t>9</a:t>
                      </a:r>
                    </a:p>
                  </a:txBody>
                  <a:tcPr/>
                </a:tc>
                <a:tc>
                  <a:txBody>
                    <a:bodyPr/>
                    <a:lstStyle/>
                    <a:p>
                      <a:pPr algn="ctr"/>
                      <a:r>
                        <a:rPr lang="fr-FR" sz="2400" b="1" i="0" kern="1200" dirty="0">
                          <a:solidFill>
                            <a:schemeClr val="accent1"/>
                          </a:solidFill>
                          <a:latin typeface="Open Sans" panose="020B0606030504020204" pitchFamily="34" charset="0"/>
                          <a:ea typeface="+mj-ea"/>
                          <a:cs typeface="+mj-cs"/>
                        </a:rPr>
                        <a:t>2071</a:t>
                      </a:r>
                    </a:p>
                  </a:txBody>
                  <a:tcPr/>
                </a:tc>
                <a:tc>
                  <a:txBody>
                    <a:bodyPr/>
                    <a:lstStyle/>
                    <a:p>
                      <a:pPr marL="0" algn="ctr" defTabSz="914400" rtl="0" eaLnBrk="1" latinLnBrk="0" hangingPunct="1"/>
                      <a:r>
                        <a:rPr lang="fr-FR" sz="2400" b="1" i="0" kern="1200" dirty="0">
                          <a:solidFill>
                            <a:schemeClr val="accent1"/>
                          </a:solidFill>
                          <a:latin typeface="Open Sans" panose="020B0606030504020204" pitchFamily="34" charset="0"/>
                          <a:ea typeface="+mj-ea"/>
                          <a:cs typeface="+mj-cs"/>
                        </a:rPr>
                        <a:t>1397</a:t>
                      </a:r>
                    </a:p>
                  </a:txBody>
                  <a:tcPr/>
                </a:tc>
                <a:extLst>
                  <a:ext uri="{0D108BD9-81ED-4DB2-BD59-A6C34878D82A}">
                    <a16:rowId xmlns:a16="http://schemas.microsoft.com/office/drawing/2014/main" val="2179479525"/>
                  </a:ext>
                </a:extLst>
              </a:tr>
              <a:tr h="370840">
                <a:tc>
                  <a:txBody>
                    <a:bodyPr/>
                    <a:lstStyle/>
                    <a:p>
                      <a:pPr algn="ctr"/>
                      <a:r>
                        <a:rPr lang="fr-FR" dirty="0"/>
                        <a:t>Dont </a:t>
                      </a:r>
                      <a:r>
                        <a:rPr lang="fr-FR" sz="2400" b="1" i="0" kern="1200" dirty="0">
                          <a:solidFill>
                            <a:schemeClr val="accent1"/>
                          </a:solidFill>
                          <a:latin typeface="Open Sans" panose="020B0606030504020204" pitchFamily="34" charset="0"/>
                          <a:ea typeface="+mj-ea"/>
                          <a:cs typeface="+mj-cs"/>
                        </a:rPr>
                        <a:t>6</a:t>
                      </a:r>
                      <a:r>
                        <a:rPr lang="fr-FR" dirty="0"/>
                        <a:t> pour l’Oise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Dont </a:t>
                      </a:r>
                      <a:r>
                        <a:rPr lang="fr-FR" sz="2400" b="1" i="0" kern="1200" dirty="0">
                          <a:solidFill>
                            <a:schemeClr val="tx1"/>
                          </a:solidFill>
                          <a:latin typeface="Open Sans" panose="020B0606030504020204" pitchFamily="34" charset="0"/>
                          <a:ea typeface="+mn-ea"/>
                          <a:cs typeface="+mn-cs"/>
                        </a:rPr>
                        <a:t>1231</a:t>
                      </a:r>
                      <a:r>
                        <a:rPr lang="fr-FR" dirty="0">
                          <a:solidFill>
                            <a:schemeClr val="tx1"/>
                          </a:solidFill>
                        </a:rPr>
                        <a:t> </a:t>
                      </a:r>
                      <a:r>
                        <a:rPr lang="fr-FR" dirty="0"/>
                        <a:t>pour l’Oise</a:t>
                      </a:r>
                    </a:p>
                  </a:txBody>
                  <a:tcPr/>
                </a:tc>
                <a:tc>
                  <a:txBody>
                    <a:bodyPr/>
                    <a:lstStyle/>
                    <a:p>
                      <a:pPr algn="ctr"/>
                      <a:r>
                        <a:rPr lang="fr-FR" dirty="0"/>
                        <a:t>----</a:t>
                      </a:r>
                    </a:p>
                  </a:txBody>
                  <a:tcPr/>
                </a:tc>
                <a:extLst>
                  <a:ext uri="{0D108BD9-81ED-4DB2-BD59-A6C34878D82A}">
                    <a16:rowId xmlns:a16="http://schemas.microsoft.com/office/drawing/2014/main" val="2169675073"/>
                  </a:ext>
                </a:extLst>
              </a:tr>
            </a:tbl>
          </a:graphicData>
        </a:graphic>
      </p:graphicFrame>
      <p:sp>
        <p:nvSpPr>
          <p:cNvPr id="30" name="ZoneTexte 29">
            <a:extLst>
              <a:ext uri="{FF2B5EF4-FFF2-40B4-BE49-F238E27FC236}">
                <a16:creationId xmlns:a16="http://schemas.microsoft.com/office/drawing/2014/main" id="{4ED57555-80C4-1144-51CA-FEDF7001B7B5}"/>
              </a:ext>
            </a:extLst>
          </p:cNvPr>
          <p:cNvSpPr txBox="1"/>
          <p:nvPr/>
        </p:nvSpPr>
        <p:spPr>
          <a:xfrm>
            <a:off x="1958660" y="2891845"/>
            <a:ext cx="2635111" cy="523220"/>
          </a:xfrm>
          <a:prstGeom prst="rect">
            <a:avLst/>
          </a:prstGeom>
          <a:noFill/>
        </p:spPr>
        <p:txBody>
          <a:bodyPr wrap="square" rtlCol="0">
            <a:spAutoFit/>
          </a:bodyPr>
          <a:lstStyle/>
          <a:p>
            <a:r>
              <a:rPr lang="fr-FR" dirty="0">
                <a:highlight>
                  <a:srgbClr val="C0C0C0"/>
                </a:highlight>
              </a:rPr>
              <a:t>Dont </a:t>
            </a:r>
            <a:r>
              <a:rPr lang="fr-FR" sz="2800" b="1" dirty="0">
                <a:solidFill>
                  <a:schemeClr val="accent1"/>
                </a:solidFill>
                <a:highlight>
                  <a:srgbClr val="C0C0C0"/>
                </a:highlight>
                <a:latin typeface="Open Sans" panose="020B0606030504020204" pitchFamily="34" charset="0"/>
                <a:ea typeface="+mj-ea"/>
                <a:cs typeface="+mj-cs"/>
              </a:rPr>
              <a:t>9</a:t>
            </a:r>
            <a:r>
              <a:rPr lang="fr-FR" dirty="0">
                <a:highlight>
                  <a:srgbClr val="C0C0C0"/>
                </a:highlight>
              </a:rPr>
              <a:t> pour l’Oise</a:t>
            </a:r>
          </a:p>
        </p:txBody>
      </p:sp>
      <p:sp>
        <p:nvSpPr>
          <p:cNvPr id="31" name="ZoneTexte 30">
            <a:extLst>
              <a:ext uri="{FF2B5EF4-FFF2-40B4-BE49-F238E27FC236}">
                <a16:creationId xmlns:a16="http://schemas.microsoft.com/office/drawing/2014/main" id="{A0FAB3F3-B7A6-BB28-E1DB-960180931777}"/>
              </a:ext>
            </a:extLst>
          </p:cNvPr>
          <p:cNvSpPr txBox="1"/>
          <p:nvPr/>
        </p:nvSpPr>
        <p:spPr>
          <a:xfrm>
            <a:off x="1958659" y="4435822"/>
            <a:ext cx="2944910" cy="523220"/>
          </a:xfrm>
          <a:prstGeom prst="rect">
            <a:avLst/>
          </a:prstGeom>
          <a:noFill/>
        </p:spPr>
        <p:txBody>
          <a:bodyPr wrap="square" rtlCol="0">
            <a:spAutoFit/>
          </a:bodyPr>
          <a:lstStyle/>
          <a:p>
            <a:r>
              <a:rPr lang="fr-FR" dirty="0">
                <a:highlight>
                  <a:srgbClr val="C0C0C0"/>
                </a:highlight>
              </a:rPr>
              <a:t>Dont </a:t>
            </a:r>
            <a:r>
              <a:rPr lang="fr-FR" sz="2800" b="1" dirty="0">
                <a:solidFill>
                  <a:schemeClr val="accent1"/>
                </a:solidFill>
                <a:highlight>
                  <a:srgbClr val="C0C0C0"/>
                </a:highlight>
                <a:latin typeface="Open Sans" panose="020B0606030504020204" pitchFamily="34" charset="0"/>
                <a:ea typeface="+mj-ea"/>
                <a:cs typeface="+mj-cs"/>
              </a:rPr>
              <a:t>1546</a:t>
            </a:r>
            <a:r>
              <a:rPr lang="fr-FR" dirty="0">
                <a:highlight>
                  <a:srgbClr val="C0C0C0"/>
                </a:highlight>
              </a:rPr>
              <a:t> pour l’Oise</a:t>
            </a:r>
          </a:p>
        </p:txBody>
      </p:sp>
    </p:spTree>
    <p:extLst>
      <p:ext uri="{BB962C8B-B14F-4D97-AF65-F5344CB8AC3E}">
        <p14:creationId xmlns:p14="http://schemas.microsoft.com/office/powerpoint/2010/main" val="127914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88C9B-51BE-A458-CAC7-D30708F14BE3}"/>
              </a:ext>
            </a:extLst>
          </p:cNvPr>
          <p:cNvSpPr>
            <a:spLocks noGrp="1"/>
          </p:cNvSpPr>
          <p:nvPr>
            <p:ph type="title"/>
          </p:nvPr>
        </p:nvSpPr>
        <p:spPr/>
        <p:txBody>
          <a:bodyPr/>
          <a:lstStyle/>
          <a:p>
            <a:r>
              <a:rPr lang="fr-FR" dirty="0"/>
              <a:t>Le bilan général pour tout le réseau</a:t>
            </a:r>
          </a:p>
        </p:txBody>
      </p:sp>
      <p:sp>
        <p:nvSpPr>
          <p:cNvPr id="3" name="Espace réservé du contenu 2">
            <a:extLst>
              <a:ext uri="{FF2B5EF4-FFF2-40B4-BE49-F238E27FC236}">
                <a16:creationId xmlns:a16="http://schemas.microsoft.com/office/drawing/2014/main" id="{F971EBC4-7928-6870-9F82-1046C230F475}"/>
              </a:ext>
            </a:extLst>
          </p:cNvPr>
          <p:cNvSpPr>
            <a:spLocks noGrp="1"/>
          </p:cNvSpPr>
          <p:nvPr>
            <p:ph idx="1"/>
          </p:nvPr>
        </p:nvSpPr>
        <p:spPr>
          <a:xfrm>
            <a:off x="2501883" y="3564858"/>
            <a:ext cx="8552432" cy="1453566"/>
          </a:xfrm>
        </p:spPr>
        <p:txBody>
          <a:bodyPr/>
          <a:lstStyle/>
          <a:p>
            <a:pPr marL="0" indent="0">
              <a:buNone/>
            </a:pPr>
            <a:r>
              <a:rPr lang="fr-FR" sz="5400" b="1" dirty="0">
                <a:solidFill>
                  <a:schemeClr val="accent1"/>
                </a:solidFill>
                <a:ea typeface="+mj-ea"/>
                <a:cs typeface="+mj-cs"/>
              </a:rPr>
              <a:t>3363</a:t>
            </a:r>
            <a:r>
              <a:rPr lang="fr-FR" dirty="0"/>
              <a:t> aventures démarrées depuis la mise en ligne du jeu Louison Pignon (fin 2023)</a:t>
            </a:r>
          </a:p>
        </p:txBody>
      </p:sp>
      <p:sp>
        <p:nvSpPr>
          <p:cNvPr id="4" name="Espace réservé du pied de page 3">
            <a:extLst>
              <a:ext uri="{FF2B5EF4-FFF2-40B4-BE49-F238E27FC236}">
                <a16:creationId xmlns:a16="http://schemas.microsoft.com/office/drawing/2014/main" id="{128F82AD-5D7A-CD2A-6A6E-AAAD7C9399E9}"/>
              </a:ext>
            </a:extLst>
          </p:cNvPr>
          <p:cNvSpPr>
            <a:spLocks noGrp="1"/>
          </p:cNvSpPr>
          <p:nvPr>
            <p:ph type="ftr" sz="quarter" idx="11"/>
          </p:nvPr>
        </p:nvSpPr>
        <p:spPr/>
        <p:txBody>
          <a:bodyPr/>
          <a:lstStyle/>
          <a:p>
            <a:pPr algn="l"/>
            <a:r>
              <a:rPr lang="fr-FR"/>
              <a:t>Louison Pignon, embarquez dans l'aventure !</a:t>
            </a:r>
          </a:p>
        </p:txBody>
      </p:sp>
      <p:sp>
        <p:nvSpPr>
          <p:cNvPr id="5" name="Espace réservé du numéro de diapositive 4">
            <a:extLst>
              <a:ext uri="{FF2B5EF4-FFF2-40B4-BE49-F238E27FC236}">
                <a16:creationId xmlns:a16="http://schemas.microsoft.com/office/drawing/2014/main" id="{CD2F6BB2-6595-202A-E643-9702A397D3A2}"/>
              </a:ext>
            </a:extLst>
          </p:cNvPr>
          <p:cNvSpPr>
            <a:spLocks noGrp="1"/>
          </p:cNvSpPr>
          <p:nvPr>
            <p:ph type="sldNum" sz="quarter" idx="12"/>
          </p:nvPr>
        </p:nvSpPr>
        <p:spPr/>
        <p:txBody>
          <a:bodyPr/>
          <a:lstStyle/>
          <a:p>
            <a:fld id="{54FEA059-E103-7742-9DAE-B124FB3A7B06}" type="slidenum">
              <a:rPr lang="fr-FR" smtClean="0"/>
              <a:pPr/>
              <a:t>12</a:t>
            </a:fld>
            <a:endParaRPr lang="fr-FR"/>
          </a:p>
        </p:txBody>
      </p:sp>
      <p:pic>
        <p:nvPicPr>
          <p:cNvPr id="6" name="Image 5">
            <a:extLst>
              <a:ext uri="{FF2B5EF4-FFF2-40B4-BE49-F238E27FC236}">
                <a16:creationId xmlns:a16="http://schemas.microsoft.com/office/drawing/2014/main" id="{984BFD08-9885-023F-4CC0-39E2391D6008}"/>
              </a:ext>
            </a:extLst>
          </p:cNvPr>
          <p:cNvPicPr>
            <a:picLocks noChangeAspect="1"/>
          </p:cNvPicPr>
          <p:nvPr/>
        </p:nvPicPr>
        <p:blipFill>
          <a:blip r:embed="rId2"/>
          <a:stretch>
            <a:fillRect/>
          </a:stretch>
        </p:blipFill>
        <p:spPr>
          <a:xfrm>
            <a:off x="227516" y="2326595"/>
            <a:ext cx="2274367" cy="1943551"/>
          </a:xfrm>
          <a:prstGeom prst="rect">
            <a:avLst/>
          </a:prstGeom>
        </p:spPr>
      </p:pic>
      <p:sp>
        <p:nvSpPr>
          <p:cNvPr id="7" name="ZoneTexte 6">
            <a:extLst>
              <a:ext uri="{FF2B5EF4-FFF2-40B4-BE49-F238E27FC236}">
                <a16:creationId xmlns:a16="http://schemas.microsoft.com/office/drawing/2014/main" id="{B51947C8-D587-2476-3B92-2614DFA4B8A3}"/>
              </a:ext>
            </a:extLst>
          </p:cNvPr>
          <p:cNvSpPr txBox="1"/>
          <p:nvPr/>
        </p:nvSpPr>
        <p:spPr>
          <a:xfrm>
            <a:off x="2875061" y="5387196"/>
            <a:ext cx="7805057" cy="923330"/>
          </a:xfrm>
          <a:prstGeom prst="rect">
            <a:avLst/>
          </a:prstGeom>
          <a:noFill/>
        </p:spPr>
        <p:txBody>
          <a:bodyPr wrap="square" rtlCol="0">
            <a:spAutoFit/>
          </a:bodyPr>
          <a:lstStyle/>
          <a:p>
            <a:r>
              <a:rPr lang="fr-FR" b="1" dirty="0">
                <a:solidFill>
                  <a:srgbClr val="993366"/>
                </a:solidFill>
              </a:rPr>
              <a:t>Une aventure est démarrée</a:t>
            </a:r>
          </a:p>
          <a:p>
            <a:r>
              <a:rPr lang="fr-FR" b="1" dirty="0">
                <a:solidFill>
                  <a:srgbClr val="993366"/>
                </a:solidFill>
              </a:rPr>
              <a:t>Lorsque, une fois l’introduction au jeu lue, le joueur télécharge le parcours pour faire la 1ère étape </a:t>
            </a:r>
          </a:p>
        </p:txBody>
      </p:sp>
      <p:sp>
        <p:nvSpPr>
          <p:cNvPr id="9" name="Espace réservé du contenu 2">
            <a:extLst>
              <a:ext uri="{FF2B5EF4-FFF2-40B4-BE49-F238E27FC236}">
                <a16:creationId xmlns:a16="http://schemas.microsoft.com/office/drawing/2014/main" id="{9CCE2763-846F-8A96-2824-126A4448409B}"/>
              </a:ext>
            </a:extLst>
          </p:cNvPr>
          <p:cNvSpPr txBox="1">
            <a:spLocks/>
          </p:cNvSpPr>
          <p:nvPr/>
        </p:nvSpPr>
        <p:spPr>
          <a:xfrm>
            <a:off x="2496133" y="1718805"/>
            <a:ext cx="8566809" cy="29344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Wingdings" pitchFamily="2" charset="2"/>
              <a:buChar char="Ø"/>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2">
                  <a:lumMod val="60000"/>
                  <a:lumOff val="40000"/>
                </a:schemeClr>
              </a:buClr>
              <a:buFont typeface="Wingdings" pitchFamily="2" charset="2"/>
              <a:buChar char="§"/>
              <a:defRPr sz="20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2">
                  <a:lumMod val="40000"/>
                  <a:lumOff val="60000"/>
                </a:schemeClr>
              </a:buClr>
              <a:buFont typeface="Wingdings" pitchFamily="2" charset="2"/>
              <a:buChar char="§"/>
              <a:defRPr sz="18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2">
                  <a:lumMod val="20000"/>
                  <a:lumOff val="80000"/>
                </a:schemeClr>
              </a:buClr>
              <a:buFont typeface="Wingdings" pitchFamily="2" charset="2"/>
              <a:buChar char="§"/>
              <a:defRPr sz="18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fr-FR" sz="5400" b="1" dirty="0">
                <a:latin typeface="Open Sans"/>
                <a:ea typeface="Open Sans"/>
                <a:cs typeface="Open Sans"/>
              </a:rPr>
              <a:t>4547</a:t>
            </a:r>
            <a:r>
              <a:rPr lang="fr-FR" dirty="0">
                <a:latin typeface="Open Sans"/>
                <a:ea typeface="Open Sans"/>
                <a:cs typeface="Open Sans"/>
              </a:rPr>
              <a:t> aventures lancées depuis la mise en ligne du jeu Louison Pignon (fin 2023)</a:t>
            </a:r>
          </a:p>
        </p:txBody>
      </p:sp>
    </p:spTree>
    <p:extLst>
      <p:ext uri="{BB962C8B-B14F-4D97-AF65-F5344CB8AC3E}">
        <p14:creationId xmlns:p14="http://schemas.microsoft.com/office/powerpoint/2010/main" val="81789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641FA-9472-22F9-24BF-CA4326BBF8EA}"/>
              </a:ext>
            </a:extLst>
          </p:cNvPr>
          <p:cNvSpPr>
            <a:spLocks noGrp="1"/>
          </p:cNvSpPr>
          <p:nvPr>
            <p:ph type="ctrTitle"/>
          </p:nvPr>
        </p:nvSpPr>
        <p:spPr>
          <a:xfrm>
            <a:off x="4550229" y="1488726"/>
            <a:ext cx="6455227" cy="1869054"/>
          </a:xfrm>
        </p:spPr>
        <p:txBody>
          <a:bodyPr>
            <a:normAutofit fontScale="90000"/>
          </a:bodyPr>
          <a:lstStyle/>
          <a:p>
            <a:r>
              <a:rPr lang="fr-FR" b="1" dirty="0"/>
              <a:t>PARTIE 3 : </a:t>
            </a:r>
            <a:br>
              <a:rPr lang="fr-FR" b="1" dirty="0"/>
            </a:br>
            <a:r>
              <a:rPr lang="fr-FR" sz="6000" dirty="0"/>
              <a:t>Le bilan détaillé</a:t>
            </a:r>
            <a:br>
              <a:rPr lang="fr-FR" b="1" dirty="0"/>
            </a:br>
            <a:r>
              <a:rPr lang="fr-FR" dirty="0"/>
              <a:t> </a:t>
            </a:r>
          </a:p>
        </p:txBody>
      </p:sp>
      <p:sp>
        <p:nvSpPr>
          <p:cNvPr id="3" name="Sous-titre 2">
            <a:extLst>
              <a:ext uri="{FF2B5EF4-FFF2-40B4-BE49-F238E27FC236}">
                <a16:creationId xmlns:a16="http://schemas.microsoft.com/office/drawing/2014/main" id="{7C886605-89AA-DE16-F02E-88B764F579B4}"/>
              </a:ext>
            </a:extLst>
          </p:cNvPr>
          <p:cNvSpPr>
            <a:spLocks noGrp="1"/>
          </p:cNvSpPr>
          <p:nvPr>
            <p:ph type="subTitle" idx="1"/>
          </p:nvPr>
        </p:nvSpPr>
        <p:spPr>
          <a:xfrm>
            <a:off x="5079542" y="3976283"/>
            <a:ext cx="5308947" cy="2578383"/>
          </a:xfrm>
        </p:spPr>
        <p:txBody>
          <a:bodyPr>
            <a:normAutofit/>
          </a:bodyPr>
          <a:lstStyle/>
          <a:p>
            <a:r>
              <a:rPr lang="fr-FR" dirty="0"/>
              <a:t>Les chiffres clés par aventures</a:t>
            </a:r>
          </a:p>
        </p:txBody>
      </p:sp>
      <p:sp>
        <p:nvSpPr>
          <p:cNvPr id="4" name="Espace réservé du numéro de diapositive 3">
            <a:extLst>
              <a:ext uri="{FF2B5EF4-FFF2-40B4-BE49-F238E27FC236}">
                <a16:creationId xmlns:a16="http://schemas.microsoft.com/office/drawing/2014/main" id="{BC7C8A1E-DEDA-DB1E-8164-33D1BD41921F}"/>
              </a:ext>
            </a:extLst>
          </p:cNvPr>
          <p:cNvSpPr>
            <a:spLocks noGrp="1"/>
          </p:cNvSpPr>
          <p:nvPr>
            <p:ph type="sldNum" sz="quarter" idx="12"/>
          </p:nvPr>
        </p:nvSpPr>
        <p:spPr/>
        <p:txBody>
          <a:bodyPr/>
          <a:lstStyle/>
          <a:p>
            <a:fld id="{54FEA059-E103-7742-9DAE-B124FB3A7B06}" type="slidenum">
              <a:rPr lang="fr-FR" smtClean="0"/>
              <a:pPr/>
              <a:t>13</a:t>
            </a:fld>
            <a:endParaRPr lang="fr-FR"/>
          </a:p>
        </p:txBody>
      </p:sp>
    </p:spTree>
    <p:extLst>
      <p:ext uri="{BB962C8B-B14F-4D97-AF65-F5344CB8AC3E}">
        <p14:creationId xmlns:p14="http://schemas.microsoft.com/office/powerpoint/2010/main" val="385144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86112B2-3CF8-032B-15E7-00575246549B}"/>
              </a:ext>
            </a:extLst>
          </p:cNvPr>
          <p:cNvSpPr>
            <a:spLocks noGrp="1"/>
          </p:cNvSpPr>
          <p:nvPr>
            <p:ph type="title"/>
          </p:nvPr>
        </p:nvSpPr>
        <p:spPr/>
        <p:txBody>
          <a:bodyPr/>
          <a:lstStyle/>
          <a:p>
            <a:r>
              <a:rPr lang="fr-FR" dirty="0"/>
              <a:t>Bilan détaillé des aventures de l’OISE</a:t>
            </a:r>
          </a:p>
        </p:txBody>
      </p:sp>
      <p:graphicFrame>
        <p:nvGraphicFramePr>
          <p:cNvPr id="7" name="Tableau 7">
            <a:extLst>
              <a:ext uri="{FF2B5EF4-FFF2-40B4-BE49-F238E27FC236}">
                <a16:creationId xmlns:a16="http://schemas.microsoft.com/office/drawing/2014/main" id="{4BA65C7A-3BA5-8F41-5C07-62BBD1738028}"/>
              </a:ext>
            </a:extLst>
          </p:cNvPr>
          <p:cNvGraphicFramePr>
            <a:graphicFrameLocks noGrp="1"/>
          </p:cNvGraphicFramePr>
          <p:nvPr>
            <p:ph idx="1"/>
            <p:extLst>
              <p:ext uri="{D42A27DB-BD31-4B8C-83A1-F6EECF244321}">
                <p14:modId xmlns:p14="http://schemas.microsoft.com/office/powerpoint/2010/main" val="1987028754"/>
              </p:ext>
            </p:extLst>
          </p:nvPr>
        </p:nvGraphicFramePr>
        <p:xfrm>
          <a:off x="1710905" y="1337094"/>
          <a:ext cx="9390485" cy="4972285"/>
        </p:xfrm>
        <a:graphic>
          <a:graphicData uri="http://schemas.openxmlformats.org/drawingml/2006/table">
            <a:tbl>
              <a:tblPr firstRow="1" bandRow="1">
                <a:tableStyleId>{5C22544A-7EE6-4342-B048-85BDC9FD1C3A}</a:tableStyleId>
              </a:tblPr>
              <a:tblGrid>
                <a:gridCol w="3778250">
                  <a:extLst>
                    <a:ext uri="{9D8B030D-6E8A-4147-A177-3AD203B41FA5}">
                      <a16:colId xmlns:a16="http://schemas.microsoft.com/office/drawing/2014/main" val="187174405"/>
                    </a:ext>
                  </a:extLst>
                </a:gridCol>
                <a:gridCol w="2635249">
                  <a:extLst>
                    <a:ext uri="{9D8B030D-6E8A-4147-A177-3AD203B41FA5}">
                      <a16:colId xmlns:a16="http://schemas.microsoft.com/office/drawing/2014/main" val="2277720563"/>
                    </a:ext>
                  </a:extLst>
                </a:gridCol>
                <a:gridCol w="2976986">
                  <a:extLst>
                    <a:ext uri="{9D8B030D-6E8A-4147-A177-3AD203B41FA5}">
                      <a16:colId xmlns:a16="http://schemas.microsoft.com/office/drawing/2014/main" val="2142250877"/>
                    </a:ext>
                  </a:extLst>
                </a:gridCol>
              </a:tblGrid>
              <a:tr h="698500">
                <a:tc>
                  <a:txBody>
                    <a:bodyPr/>
                    <a:lstStyle/>
                    <a:p>
                      <a:r>
                        <a:rPr lang="fr-FR" dirty="0"/>
                        <a:t>Nom de l’aventure</a:t>
                      </a:r>
                    </a:p>
                  </a:txBody>
                  <a:tcPr/>
                </a:tc>
                <a:tc>
                  <a:txBody>
                    <a:bodyPr/>
                    <a:lstStyle/>
                    <a:p>
                      <a:pPr algn="ctr"/>
                      <a:r>
                        <a:rPr lang="fr-FR" dirty="0"/>
                        <a:t>Nombre d’aventures </a:t>
                      </a:r>
                      <a:r>
                        <a:rPr lang="fr-FR"/>
                        <a:t>lancées   2025</a:t>
                      </a:r>
                      <a:endParaRPr lang="en-US"/>
                    </a:p>
                  </a:txBody>
                  <a:tcPr/>
                </a:tc>
                <a:tc>
                  <a:txBody>
                    <a:bodyPr/>
                    <a:lstStyle/>
                    <a:p>
                      <a:pPr lvl="0" algn="ctr">
                        <a:buNone/>
                      </a:pPr>
                      <a:r>
                        <a:rPr lang="fr-FR" dirty="0"/>
                        <a:t>Nombre d’aventures </a:t>
                      </a:r>
                      <a:r>
                        <a:rPr lang="fr-FR"/>
                        <a:t>démarrées  2025</a:t>
                      </a:r>
                      <a:endParaRPr lang="en-US"/>
                    </a:p>
                  </a:txBody>
                  <a:tcPr/>
                </a:tc>
                <a:extLst>
                  <a:ext uri="{0D108BD9-81ED-4DB2-BD59-A6C34878D82A}">
                    <a16:rowId xmlns:a16="http://schemas.microsoft.com/office/drawing/2014/main" val="105260089"/>
                  </a:ext>
                </a:extLst>
              </a:tr>
              <a:tr h="476250">
                <a:tc>
                  <a:txBody>
                    <a:bodyPr/>
                    <a:lstStyle/>
                    <a:p>
                      <a:r>
                        <a:rPr lang="fr-FR" b="1" dirty="0">
                          <a:solidFill>
                            <a:schemeClr val="tx2"/>
                          </a:solidFill>
                        </a:rPr>
                        <a:t>Du Grabuge chez les dormeurs</a:t>
                      </a:r>
                    </a:p>
                  </a:txBody>
                  <a:tcPr/>
                </a:tc>
                <a:tc>
                  <a:txBody>
                    <a:bodyPr/>
                    <a:lstStyle/>
                    <a:p>
                      <a:pPr algn="ctr"/>
                      <a:r>
                        <a:rPr lang="fr-FR" sz="2400" b="1" i="0" kern="1200" dirty="0">
                          <a:solidFill>
                            <a:srgbClr val="FF0000"/>
                          </a:solidFill>
                          <a:latin typeface="Open Sans"/>
                          <a:ea typeface="+mj-ea"/>
                          <a:cs typeface="+mj-cs"/>
                        </a:rPr>
                        <a:t>328</a:t>
                      </a:r>
                    </a:p>
                  </a:txBody>
                  <a:tcPr/>
                </a:tc>
                <a:tc>
                  <a:txBody>
                    <a:bodyPr/>
                    <a:lstStyle/>
                    <a:p>
                      <a:pPr lvl="0" algn="ctr">
                        <a:buNone/>
                      </a:pPr>
                      <a:r>
                        <a:rPr lang="fr-FR" sz="2400" b="1" i="0" kern="1200" dirty="0">
                          <a:solidFill>
                            <a:schemeClr val="accent1"/>
                          </a:solidFill>
                          <a:latin typeface="Open Sans"/>
                          <a:ea typeface="+mj-ea"/>
                          <a:cs typeface="+mj-cs"/>
                        </a:rPr>
                        <a:t>328</a:t>
                      </a:r>
                      <a:endParaRPr lang="en-US"/>
                    </a:p>
                  </a:txBody>
                  <a:tcPr/>
                </a:tc>
                <a:extLst>
                  <a:ext uri="{0D108BD9-81ED-4DB2-BD59-A6C34878D82A}">
                    <a16:rowId xmlns:a16="http://schemas.microsoft.com/office/drawing/2014/main" val="2550157096"/>
                  </a:ext>
                </a:extLst>
              </a:tr>
              <a:tr h="473757">
                <a:tc>
                  <a:txBody>
                    <a:bodyPr/>
                    <a:lstStyle/>
                    <a:p>
                      <a:r>
                        <a:rPr lang="fr-FR" b="1" dirty="0">
                          <a:solidFill>
                            <a:schemeClr val="tx2"/>
                          </a:solidFill>
                        </a:rPr>
                        <a:t>L’écrivain qui a jeté l’ancre</a:t>
                      </a:r>
                    </a:p>
                  </a:txBody>
                  <a:tcPr/>
                </a:tc>
                <a:tc>
                  <a:txBody>
                    <a:bodyPr/>
                    <a:lstStyle/>
                    <a:p>
                      <a:pPr algn="ctr"/>
                      <a:r>
                        <a:rPr lang="fr-FR" sz="2400" b="1" i="0" kern="1200" dirty="0">
                          <a:solidFill>
                            <a:srgbClr val="FF0000"/>
                          </a:solidFill>
                          <a:latin typeface="Open Sans"/>
                          <a:ea typeface="+mj-ea"/>
                          <a:cs typeface="+mj-cs"/>
                        </a:rPr>
                        <a:t>106</a:t>
                      </a:r>
                    </a:p>
                  </a:txBody>
                  <a:tcPr/>
                </a:tc>
                <a:tc>
                  <a:txBody>
                    <a:bodyPr/>
                    <a:lstStyle/>
                    <a:p>
                      <a:pPr lvl="0" algn="ctr">
                        <a:buNone/>
                      </a:pPr>
                      <a:r>
                        <a:rPr lang="fr-FR" sz="2400" b="1" i="0" kern="1200" dirty="0">
                          <a:solidFill>
                            <a:schemeClr val="accent1"/>
                          </a:solidFill>
                          <a:latin typeface="Open Sans"/>
                          <a:ea typeface="+mj-ea"/>
                          <a:cs typeface="+mj-cs"/>
                        </a:rPr>
                        <a:t>106</a:t>
                      </a:r>
                      <a:endParaRPr lang="en-US"/>
                    </a:p>
                  </a:txBody>
                  <a:tcPr/>
                </a:tc>
                <a:extLst>
                  <a:ext uri="{0D108BD9-81ED-4DB2-BD59-A6C34878D82A}">
                    <a16:rowId xmlns:a16="http://schemas.microsoft.com/office/drawing/2014/main" val="2441391086"/>
                  </a:ext>
                </a:extLst>
              </a:tr>
              <a:tr h="473757">
                <a:tc>
                  <a:txBody>
                    <a:bodyPr/>
                    <a:lstStyle/>
                    <a:p>
                      <a:r>
                        <a:rPr lang="fr-FR" b="1" dirty="0">
                          <a:solidFill>
                            <a:schemeClr val="tx2"/>
                          </a:solidFill>
                        </a:rPr>
                        <a:t>La petite reine des bois</a:t>
                      </a:r>
                    </a:p>
                  </a:txBody>
                  <a:tcPr/>
                </a:tc>
                <a:tc>
                  <a:txBody>
                    <a:bodyPr/>
                    <a:lstStyle/>
                    <a:p>
                      <a:pPr algn="ctr"/>
                      <a:r>
                        <a:rPr lang="fr-FR" sz="2400" b="1" i="0" kern="1200" dirty="0">
                          <a:solidFill>
                            <a:srgbClr val="FF0000"/>
                          </a:solidFill>
                          <a:latin typeface="Open Sans"/>
                          <a:ea typeface="+mj-ea"/>
                          <a:cs typeface="+mj-cs"/>
                        </a:rPr>
                        <a:t>109</a:t>
                      </a:r>
                    </a:p>
                  </a:txBody>
                  <a:tcPr/>
                </a:tc>
                <a:tc>
                  <a:txBody>
                    <a:bodyPr/>
                    <a:lstStyle/>
                    <a:p>
                      <a:pPr lvl="0" algn="ctr">
                        <a:buNone/>
                      </a:pPr>
                      <a:r>
                        <a:rPr lang="fr-FR" sz="2400" b="1" i="0" kern="1200" dirty="0">
                          <a:solidFill>
                            <a:schemeClr val="accent1"/>
                          </a:solidFill>
                          <a:latin typeface="Open Sans"/>
                          <a:ea typeface="+mj-ea"/>
                          <a:cs typeface="+mj-cs"/>
                        </a:rPr>
                        <a:t>109</a:t>
                      </a:r>
                      <a:endParaRPr lang="en-US"/>
                    </a:p>
                  </a:txBody>
                  <a:tcPr/>
                </a:tc>
                <a:extLst>
                  <a:ext uri="{0D108BD9-81ED-4DB2-BD59-A6C34878D82A}">
                    <a16:rowId xmlns:a16="http://schemas.microsoft.com/office/drawing/2014/main" val="1682837378"/>
                  </a:ext>
                </a:extLst>
              </a:tr>
              <a:tr h="476250">
                <a:tc>
                  <a:txBody>
                    <a:bodyPr/>
                    <a:lstStyle/>
                    <a:p>
                      <a:r>
                        <a:rPr lang="fr-FR" b="1" dirty="0">
                          <a:solidFill>
                            <a:schemeClr val="tx2"/>
                          </a:solidFill>
                        </a:rPr>
                        <a:t>En selle aux pays des bateliers!</a:t>
                      </a:r>
                    </a:p>
                  </a:txBody>
                  <a:tcPr/>
                </a:tc>
                <a:tc>
                  <a:txBody>
                    <a:bodyPr/>
                    <a:lstStyle/>
                    <a:p>
                      <a:pPr algn="ctr"/>
                      <a:r>
                        <a:rPr lang="fr-FR" sz="2400" b="1" i="0" kern="1200" dirty="0">
                          <a:solidFill>
                            <a:srgbClr val="FF0000"/>
                          </a:solidFill>
                          <a:latin typeface="Open Sans"/>
                          <a:ea typeface="+mj-ea"/>
                          <a:cs typeface="+mj-cs"/>
                        </a:rPr>
                        <a:t>109</a:t>
                      </a:r>
                    </a:p>
                  </a:txBody>
                  <a:tcPr/>
                </a:tc>
                <a:tc>
                  <a:txBody>
                    <a:bodyPr/>
                    <a:lstStyle/>
                    <a:p>
                      <a:pPr lvl="0" algn="ctr">
                        <a:buNone/>
                      </a:pPr>
                      <a:r>
                        <a:rPr lang="fr-FR" sz="2400" b="1" i="0" kern="1200" dirty="0">
                          <a:solidFill>
                            <a:schemeClr val="accent1"/>
                          </a:solidFill>
                          <a:latin typeface="Open Sans"/>
                          <a:ea typeface="+mj-ea"/>
                          <a:cs typeface="+mj-cs"/>
                        </a:rPr>
                        <a:t>109</a:t>
                      </a:r>
                      <a:endParaRPr lang="en-US"/>
                    </a:p>
                  </a:txBody>
                  <a:tcPr/>
                </a:tc>
                <a:extLst>
                  <a:ext uri="{0D108BD9-81ED-4DB2-BD59-A6C34878D82A}">
                    <a16:rowId xmlns:a16="http://schemas.microsoft.com/office/drawing/2014/main" val="1917282074"/>
                  </a:ext>
                </a:extLst>
              </a:tr>
              <a:tr h="476250">
                <a:tc>
                  <a:txBody>
                    <a:bodyPr/>
                    <a:lstStyle/>
                    <a:p>
                      <a:r>
                        <a:rPr lang="fr-FR" b="1" dirty="0">
                          <a:solidFill>
                            <a:schemeClr val="tx2"/>
                          </a:solidFill>
                        </a:rPr>
                        <a:t>Noyon complètement sonnée!</a:t>
                      </a:r>
                    </a:p>
                  </a:txBody>
                  <a:tcPr/>
                </a:tc>
                <a:tc>
                  <a:txBody>
                    <a:bodyPr/>
                    <a:lstStyle/>
                    <a:p>
                      <a:pPr algn="ctr"/>
                      <a:r>
                        <a:rPr lang="fr-FR" sz="2400" b="1" i="0" kern="1200" dirty="0">
                          <a:solidFill>
                            <a:srgbClr val="FF0000"/>
                          </a:solidFill>
                          <a:latin typeface="Open Sans"/>
                          <a:ea typeface="+mj-ea"/>
                          <a:cs typeface="+mj-cs"/>
                        </a:rPr>
                        <a:t>187</a:t>
                      </a:r>
                    </a:p>
                  </a:txBody>
                  <a:tcPr/>
                </a:tc>
                <a:tc>
                  <a:txBody>
                    <a:bodyPr/>
                    <a:lstStyle/>
                    <a:p>
                      <a:pPr lvl="0" algn="ctr">
                        <a:buNone/>
                      </a:pPr>
                      <a:r>
                        <a:rPr lang="fr-FR" sz="2400" b="1" i="0" kern="1200" dirty="0">
                          <a:solidFill>
                            <a:schemeClr val="accent1"/>
                          </a:solidFill>
                          <a:latin typeface="Open Sans"/>
                          <a:ea typeface="+mj-ea"/>
                          <a:cs typeface="+mj-cs"/>
                        </a:rPr>
                        <a:t>187</a:t>
                      </a:r>
                      <a:endParaRPr lang="en-US"/>
                    </a:p>
                  </a:txBody>
                  <a:tcPr/>
                </a:tc>
                <a:extLst>
                  <a:ext uri="{0D108BD9-81ED-4DB2-BD59-A6C34878D82A}">
                    <a16:rowId xmlns:a16="http://schemas.microsoft.com/office/drawing/2014/main" val="239301195"/>
                  </a:ext>
                </a:extLst>
              </a:tr>
              <a:tr h="473757">
                <a:tc>
                  <a:txBody>
                    <a:bodyPr/>
                    <a:lstStyle/>
                    <a:p>
                      <a:r>
                        <a:rPr lang="fr-FR" b="1" dirty="0">
                          <a:solidFill>
                            <a:schemeClr val="tx2"/>
                          </a:solidFill>
                        </a:rPr>
                        <a:t>Dans l’objectif d’Hippolyte</a:t>
                      </a:r>
                    </a:p>
                  </a:txBody>
                  <a:tcPr/>
                </a:tc>
                <a:tc>
                  <a:txBody>
                    <a:bodyPr/>
                    <a:lstStyle/>
                    <a:p>
                      <a:pPr algn="ctr"/>
                      <a:r>
                        <a:rPr lang="fr-FR" sz="2400" b="1" i="0" kern="1200" dirty="0">
                          <a:solidFill>
                            <a:srgbClr val="FF0000"/>
                          </a:solidFill>
                          <a:latin typeface="Open Sans"/>
                          <a:ea typeface="+mj-ea"/>
                          <a:cs typeface="+mj-cs"/>
                        </a:rPr>
                        <a:t>190</a:t>
                      </a:r>
                    </a:p>
                  </a:txBody>
                  <a:tcPr/>
                </a:tc>
                <a:tc>
                  <a:txBody>
                    <a:bodyPr/>
                    <a:lstStyle/>
                    <a:p>
                      <a:pPr lvl="0" algn="ctr">
                        <a:buNone/>
                      </a:pPr>
                      <a:r>
                        <a:rPr lang="fr-FR" sz="2400" b="1" i="0" kern="1200" dirty="0">
                          <a:solidFill>
                            <a:schemeClr val="accent1"/>
                          </a:solidFill>
                          <a:latin typeface="Open Sans"/>
                          <a:ea typeface="+mj-ea"/>
                          <a:cs typeface="+mj-cs"/>
                        </a:rPr>
                        <a:t>190</a:t>
                      </a:r>
                      <a:endParaRPr lang="en-US"/>
                    </a:p>
                  </a:txBody>
                  <a:tcPr/>
                </a:tc>
                <a:extLst>
                  <a:ext uri="{0D108BD9-81ED-4DB2-BD59-A6C34878D82A}">
                    <a16:rowId xmlns:a16="http://schemas.microsoft.com/office/drawing/2014/main" val="1031821948"/>
                  </a:ext>
                </a:extLst>
              </a:tr>
              <a:tr h="473757">
                <a:tc>
                  <a:txBody>
                    <a:bodyPr/>
                    <a:lstStyle/>
                    <a:p>
                      <a:r>
                        <a:rPr lang="fr-FR" b="1" dirty="0">
                          <a:solidFill>
                            <a:schemeClr val="tx2"/>
                          </a:solidFill>
                        </a:rPr>
                        <a:t>Arrête ton char Louison!</a:t>
                      </a:r>
                    </a:p>
                  </a:txBody>
                  <a:tcPr/>
                </a:tc>
                <a:tc>
                  <a:txBody>
                    <a:bodyPr/>
                    <a:lstStyle/>
                    <a:p>
                      <a:pPr algn="ctr"/>
                      <a:r>
                        <a:rPr lang="fr-FR" sz="2400" b="1" i="0" kern="1200" dirty="0">
                          <a:solidFill>
                            <a:srgbClr val="FF0000"/>
                          </a:solidFill>
                          <a:latin typeface="Open Sans"/>
                          <a:ea typeface="+mj-ea"/>
                          <a:cs typeface="+mj-cs"/>
                        </a:rPr>
                        <a:t>231</a:t>
                      </a:r>
                    </a:p>
                  </a:txBody>
                  <a:tcPr/>
                </a:tc>
                <a:tc>
                  <a:txBody>
                    <a:bodyPr/>
                    <a:lstStyle/>
                    <a:p>
                      <a:pPr lvl="0" algn="ctr">
                        <a:buNone/>
                      </a:pPr>
                      <a:r>
                        <a:rPr lang="fr-FR" sz="2400" b="1" i="0" kern="1200" dirty="0">
                          <a:solidFill>
                            <a:schemeClr val="accent1"/>
                          </a:solidFill>
                          <a:latin typeface="Open Sans"/>
                          <a:ea typeface="+mj-ea"/>
                          <a:cs typeface="+mj-cs"/>
                        </a:rPr>
                        <a:t>231</a:t>
                      </a:r>
                      <a:endParaRPr lang="en-US"/>
                    </a:p>
                  </a:txBody>
                  <a:tcPr/>
                </a:tc>
                <a:extLst>
                  <a:ext uri="{0D108BD9-81ED-4DB2-BD59-A6C34878D82A}">
                    <a16:rowId xmlns:a16="http://schemas.microsoft.com/office/drawing/2014/main" val="745938651"/>
                  </a:ext>
                </a:extLst>
              </a:tr>
              <a:tr h="476250">
                <a:tc>
                  <a:txBody>
                    <a:bodyPr/>
                    <a:lstStyle/>
                    <a:p>
                      <a:r>
                        <a:rPr lang="fr-FR" b="1" dirty="0">
                          <a:solidFill>
                            <a:schemeClr val="tx2"/>
                          </a:solidFill>
                        </a:rPr>
                        <a:t>L’abbé ne fait pas le moine</a:t>
                      </a:r>
                    </a:p>
                  </a:txBody>
                  <a:tcPr/>
                </a:tc>
                <a:tc>
                  <a:txBody>
                    <a:bodyPr/>
                    <a:lstStyle/>
                    <a:p>
                      <a:pPr algn="ctr"/>
                      <a:r>
                        <a:rPr lang="fr-FR" sz="2400" b="1" i="0" kern="1200" dirty="0">
                          <a:solidFill>
                            <a:srgbClr val="FF0000"/>
                          </a:solidFill>
                          <a:latin typeface="Open Sans"/>
                          <a:ea typeface="+mj-ea"/>
                          <a:cs typeface="+mj-cs"/>
                        </a:rPr>
                        <a:t>176</a:t>
                      </a:r>
                    </a:p>
                  </a:txBody>
                  <a:tcPr/>
                </a:tc>
                <a:tc>
                  <a:txBody>
                    <a:bodyPr/>
                    <a:lstStyle/>
                    <a:p>
                      <a:pPr lvl="0" algn="ctr">
                        <a:buNone/>
                      </a:pPr>
                      <a:r>
                        <a:rPr lang="fr-FR" sz="2400" b="1" i="0" kern="1200" dirty="0">
                          <a:solidFill>
                            <a:schemeClr val="accent1"/>
                          </a:solidFill>
                          <a:latin typeface="Open Sans"/>
                          <a:ea typeface="+mj-ea"/>
                          <a:cs typeface="+mj-cs"/>
                        </a:rPr>
                        <a:t>176</a:t>
                      </a:r>
                      <a:endParaRPr lang="en-US"/>
                    </a:p>
                  </a:txBody>
                  <a:tcPr/>
                </a:tc>
                <a:extLst>
                  <a:ext uri="{0D108BD9-81ED-4DB2-BD59-A6C34878D82A}">
                    <a16:rowId xmlns:a16="http://schemas.microsoft.com/office/drawing/2014/main" val="1456005898"/>
                  </a:ext>
                </a:extLst>
              </a:tr>
              <a:tr h="473757">
                <a:tc>
                  <a:txBody>
                    <a:bodyPr/>
                    <a:lstStyle/>
                    <a:p>
                      <a:r>
                        <a:rPr lang="fr-FR" b="1" dirty="0">
                          <a:solidFill>
                            <a:schemeClr val="tx2"/>
                          </a:solidFill>
                        </a:rPr>
                        <a:t>Plein pot en pays de Bray!</a:t>
                      </a:r>
                    </a:p>
                  </a:txBody>
                  <a:tcPr/>
                </a:tc>
                <a:tc>
                  <a:txBody>
                    <a:bodyPr/>
                    <a:lstStyle/>
                    <a:p>
                      <a:pPr algn="ctr"/>
                      <a:r>
                        <a:rPr lang="fr-FR" sz="2400" b="1" i="0" kern="1200" dirty="0">
                          <a:solidFill>
                            <a:srgbClr val="FF0000"/>
                          </a:solidFill>
                          <a:latin typeface="Open Sans"/>
                          <a:ea typeface="+mj-ea"/>
                          <a:cs typeface="+mj-cs"/>
                        </a:rPr>
                        <a:t>110</a:t>
                      </a:r>
                    </a:p>
                  </a:txBody>
                  <a:tcPr/>
                </a:tc>
                <a:tc>
                  <a:txBody>
                    <a:bodyPr/>
                    <a:lstStyle/>
                    <a:p>
                      <a:pPr lvl="0" algn="ctr">
                        <a:buNone/>
                      </a:pPr>
                      <a:r>
                        <a:rPr lang="fr-FR" sz="2400" b="1" i="0" kern="1200" dirty="0">
                          <a:solidFill>
                            <a:schemeClr val="accent1"/>
                          </a:solidFill>
                          <a:latin typeface="Open Sans"/>
                          <a:ea typeface="+mj-ea"/>
                          <a:cs typeface="+mj-cs"/>
                        </a:rPr>
                        <a:t>110</a:t>
                      </a:r>
                      <a:endParaRPr lang="en-US"/>
                    </a:p>
                  </a:txBody>
                  <a:tcPr/>
                </a:tc>
                <a:extLst>
                  <a:ext uri="{0D108BD9-81ED-4DB2-BD59-A6C34878D82A}">
                    <a16:rowId xmlns:a16="http://schemas.microsoft.com/office/drawing/2014/main" val="3386191175"/>
                  </a:ext>
                </a:extLst>
              </a:tr>
            </a:tbl>
          </a:graphicData>
        </a:graphic>
      </p:graphicFrame>
      <p:sp>
        <p:nvSpPr>
          <p:cNvPr id="4" name="Espace réservé du numéro de diapositive 3">
            <a:extLst>
              <a:ext uri="{FF2B5EF4-FFF2-40B4-BE49-F238E27FC236}">
                <a16:creationId xmlns:a16="http://schemas.microsoft.com/office/drawing/2014/main" id="{9658014B-53A3-72A3-D77A-A651905F6754}"/>
              </a:ext>
            </a:extLst>
          </p:cNvPr>
          <p:cNvSpPr>
            <a:spLocks noGrp="1"/>
          </p:cNvSpPr>
          <p:nvPr>
            <p:ph type="sldNum" sz="quarter" idx="12"/>
          </p:nvPr>
        </p:nvSpPr>
        <p:spPr/>
        <p:txBody>
          <a:bodyPr/>
          <a:lstStyle/>
          <a:p>
            <a:fld id="{54FEA059-E103-7742-9DAE-B124FB3A7B06}" type="slidenum">
              <a:rPr lang="fr-FR" smtClean="0"/>
              <a:pPr/>
              <a:t>14</a:t>
            </a:fld>
            <a:endParaRPr lang="fr-FR"/>
          </a:p>
        </p:txBody>
      </p:sp>
    </p:spTree>
    <p:extLst>
      <p:ext uri="{BB962C8B-B14F-4D97-AF65-F5344CB8AC3E}">
        <p14:creationId xmlns:p14="http://schemas.microsoft.com/office/powerpoint/2010/main" val="307572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70671-ABBA-B3DE-C136-9BBF26B671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ADAC7B-0D7F-B412-E598-DE016B20C228}"/>
              </a:ext>
            </a:extLst>
          </p:cNvPr>
          <p:cNvSpPr>
            <a:spLocks noGrp="1"/>
          </p:cNvSpPr>
          <p:nvPr>
            <p:ph type="ctrTitle"/>
          </p:nvPr>
        </p:nvSpPr>
        <p:spPr>
          <a:xfrm>
            <a:off x="3844952" y="1469062"/>
            <a:ext cx="7778125" cy="1869054"/>
          </a:xfrm>
        </p:spPr>
        <p:txBody>
          <a:bodyPr>
            <a:normAutofit/>
          </a:bodyPr>
          <a:lstStyle/>
          <a:p>
            <a:r>
              <a:rPr lang="fr-FR" b="1" dirty="0"/>
              <a:t>PARTIE 4</a:t>
            </a:r>
            <a:br>
              <a:rPr lang="fr-FR" dirty="0"/>
            </a:br>
            <a:r>
              <a:rPr lang="fr-FR" dirty="0"/>
              <a:t>Bilan personnalisé</a:t>
            </a:r>
          </a:p>
        </p:txBody>
      </p:sp>
      <p:sp>
        <p:nvSpPr>
          <p:cNvPr id="3" name="Sous-titre 2">
            <a:extLst>
              <a:ext uri="{FF2B5EF4-FFF2-40B4-BE49-F238E27FC236}">
                <a16:creationId xmlns:a16="http://schemas.microsoft.com/office/drawing/2014/main" id="{7FFD82CE-44C0-275F-88CE-ADEB1EC4B9FF}"/>
              </a:ext>
            </a:extLst>
          </p:cNvPr>
          <p:cNvSpPr>
            <a:spLocks noGrp="1"/>
          </p:cNvSpPr>
          <p:nvPr>
            <p:ph type="subTitle" idx="1"/>
          </p:nvPr>
        </p:nvSpPr>
        <p:spPr>
          <a:xfrm>
            <a:off x="5079542" y="3976283"/>
            <a:ext cx="5308947" cy="2578383"/>
          </a:xfrm>
        </p:spPr>
        <p:txBody>
          <a:bodyPr>
            <a:normAutofit/>
          </a:bodyPr>
          <a:lstStyle/>
          <a:p>
            <a:r>
              <a:rPr lang="fr-FR" i="1"/>
              <a:t>Vos aventures</a:t>
            </a:r>
            <a:endParaRPr lang="fr-FR" i="1" dirty="0"/>
          </a:p>
        </p:txBody>
      </p:sp>
      <p:sp>
        <p:nvSpPr>
          <p:cNvPr id="4" name="Espace réservé du numéro de diapositive 3">
            <a:extLst>
              <a:ext uri="{FF2B5EF4-FFF2-40B4-BE49-F238E27FC236}">
                <a16:creationId xmlns:a16="http://schemas.microsoft.com/office/drawing/2014/main" id="{A0447470-2FEE-F2C6-14F7-C0F2426EC67D}"/>
              </a:ext>
            </a:extLst>
          </p:cNvPr>
          <p:cNvSpPr>
            <a:spLocks noGrp="1"/>
          </p:cNvSpPr>
          <p:nvPr>
            <p:ph type="sldNum" sz="quarter" idx="12"/>
          </p:nvPr>
        </p:nvSpPr>
        <p:spPr/>
        <p:txBody>
          <a:bodyPr/>
          <a:lstStyle/>
          <a:p>
            <a:fld id="{54FEA059-E103-7742-9DAE-B124FB3A7B06}" type="slidenum">
              <a:rPr lang="fr-FR" smtClean="0"/>
              <a:pPr/>
              <a:t>15</a:t>
            </a:fld>
            <a:endParaRPr lang="fr-FR"/>
          </a:p>
        </p:txBody>
      </p:sp>
    </p:spTree>
    <p:extLst>
      <p:ext uri="{BB962C8B-B14F-4D97-AF65-F5344CB8AC3E}">
        <p14:creationId xmlns:p14="http://schemas.microsoft.com/office/powerpoint/2010/main" val="1864136049"/>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88C9B-51BE-A458-CAC7-D30708F14BE3}"/>
              </a:ext>
            </a:extLst>
          </p:cNvPr>
          <p:cNvSpPr>
            <a:spLocks noGrp="1"/>
          </p:cNvSpPr>
          <p:nvPr>
            <p:ph type="title"/>
          </p:nvPr>
        </p:nvSpPr>
        <p:spPr/>
        <p:txBody>
          <a:bodyPr/>
          <a:lstStyle/>
          <a:p>
            <a:r>
              <a:rPr lang="fr-FR" dirty="0"/>
              <a:t>Bilan personnalisé</a:t>
            </a:r>
          </a:p>
        </p:txBody>
      </p:sp>
      <p:sp>
        <p:nvSpPr>
          <p:cNvPr id="3" name="Espace réservé du contenu 2">
            <a:extLst>
              <a:ext uri="{FF2B5EF4-FFF2-40B4-BE49-F238E27FC236}">
                <a16:creationId xmlns:a16="http://schemas.microsoft.com/office/drawing/2014/main" id="{F971EBC4-7928-6870-9F82-1046C230F475}"/>
              </a:ext>
            </a:extLst>
          </p:cNvPr>
          <p:cNvSpPr>
            <a:spLocks noGrp="1"/>
          </p:cNvSpPr>
          <p:nvPr>
            <p:ph idx="1"/>
          </p:nvPr>
        </p:nvSpPr>
        <p:spPr/>
        <p:txBody>
          <a:bodyPr/>
          <a:lstStyle/>
          <a:p>
            <a:r>
              <a:rPr lang="fr-FR" dirty="0"/>
              <a:t> Possibilité ici d’apporter plus de détails (uniquement pour les partenaires </a:t>
            </a:r>
            <a:r>
              <a:rPr lang="fr-FR" dirty="0" err="1"/>
              <a:t>co</a:t>
            </a:r>
            <a:r>
              <a:rPr lang="fr-FR" dirty="0"/>
              <a:t>-financeurs &amp; pour les gestionnaires de caches).</a:t>
            </a:r>
          </a:p>
        </p:txBody>
      </p:sp>
      <p:sp>
        <p:nvSpPr>
          <p:cNvPr id="4" name="Espace réservé du pied de page 3">
            <a:extLst>
              <a:ext uri="{FF2B5EF4-FFF2-40B4-BE49-F238E27FC236}">
                <a16:creationId xmlns:a16="http://schemas.microsoft.com/office/drawing/2014/main" id="{128F82AD-5D7A-CD2A-6A6E-AAAD7C9399E9}"/>
              </a:ext>
            </a:extLst>
          </p:cNvPr>
          <p:cNvSpPr>
            <a:spLocks noGrp="1"/>
          </p:cNvSpPr>
          <p:nvPr>
            <p:ph type="ftr" sz="quarter" idx="11"/>
          </p:nvPr>
        </p:nvSpPr>
        <p:spPr/>
        <p:txBody>
          <a:bodyPr/>
          <a:lstStyle/>
          <a:p>
            <a:pPr algn="l"/>
            <a:r>
              <a:rPr lang="fr-FR"/>
              <a:t>Louison Pignon, embarquez dans l'aventure !</a:t>
            </a:r>
          </a:p>
        </p:txBody>
      </p:sp>
      <p:sp>
        <p:nvSpPr>
          <p:cNvPr id="5" name="Espace réservé du numéro de diapositive 4">
            <a:extLst>
              <a:ext uri="{FF2B5EF4-FFF2-40B4-BE49-F238E27FC236}">
                <a16:creationId xmlns:a16="http://schemas.microsoft.com/office/drawing/2014/main" id="{CD2F6BB2-6595-202A-E643-9702A397D3A2}"/>
              </a:ext>
            </a:extLst>
          </p:cNvPr>
          <p:cNvSpPr>
            <a:spLocks noGrp="1"/>
          </p:cNvSpPr>
          <p:nvPr>
            <p:ph type="sldNum" sz="quarter" idx="12"/>
          </p:nvPr>
        </p:nvSpPr>
        <p:spPr/>
        <p:txBody>
          <a:bodyPr/>
          <a:lstStyle/>
          <a:p>
            <a:fld id="{54FEA059-E103-7742-9DAE-B124FB3A7B06}" type="slidenum">
              <a:rPr lang="fr-FR" smtClean="0"/>
              <a:pPr/>
              <a:t>16</a:t>
            </a:fld>
            <a:endParaRPr lang="fr-FR"/>
          </a:p>
        </p:txBody>
      </p:sp>
    </p:spTree>
    <p:extLst>
      <p:ext uri="{BB962C8B-B14F-4D97-AF65-F5344CB8AC3E}">
        <p14:creationId xmlns:p14="http://schemas.microsoft.com/office/powerpoint/2010/main" val="283847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43987F-6461-41F2-9DDA-F71E1FFB0678}"/>
              </a:ext>
            </a:extLst>
          </p:cNvPr>
          <p:cNvSpPr>
            <a:spLocks noGrp="1"/>
          </p:cNvSpPr>
          <p:nvPr>
            <p:ph type="ctrTitle"/>
          </p:nvPr>
        </p:nvSpPr>
        <p:spPr/>
        <p:txBody>
          <a:bodyPr/>
          <a:lstStyle/>
          <a:p>
            <a:r>
              <a:rPr lang="fr-FR" b="1" dirty="0"/>
              <a:t>Merci à </a:t>
            </a:r>
            <a:r>
              <a:rPr lang="fr-FR" dirty="0"/>
              <a:t>vous partenaires</a:t>
            </a:r>
            <a:r>
              <a:rPr lang="fr-FR" b="1" dirty="0"/>
              <a:t> !</a:t>
            </a:r>
          </a:p>
        </p:txBody>
      </p:sp>
    </p:spTree>
    <p:extLst>
      <p:ext uri="{BB962C8B-B14F-4D97-AF65-F5344CB8AC3E}">
        <p14:creationId xmlns:p14="http://schemas.microsoft.com/office/powerpoint/2010/main" val="2986922792"/>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DE5ECA-77A3-B3C1-227B-C3D017D45BDB}"/>
              </a:ext>
            </a:extLst>
          </p:cNvPr>
          <p:cNvSpPr>
            <a:spLocks noGrp="1"/>
          </p:cNvSpPr>
          <p:nvPr>
            <p:ph type="title"/>
          </p:nvPr>
        </p:nvSpPr>
        <p:spPr/>
        <p:txBody>
          <a:bodyPr/>
          <a:lstStyle/>
          <a:p>
            <a:r>
              <a:rPr lang="fr-FR" dirty="0"/>
              <a:t>Rappel du concept</a:t>
            </a:r>
          </a:p>
        </p:txBody>
      </p:sp>
      <p:sp>
        <p:nvSpPr>
          <p:cNvPr id="3" name="Espace réservé du contenu 2">
            <a:extLst>
              <a:ext uri="{FF2B5EF4-FFF2-40B4-BE49-F238E27FC236}">
                <a16:creationId xmlns:a16="http://schemas.microsoft.com/office/drawing/2014/main" id="{7B54BC85-C196-CF33-D3BB-0E805DCF0DB1}"/>
              </a:ext>
            </a:extLst>
          </p:cNvPr>
          <p:cNvSpPr>
            <a:spLocks noGrp="1"/>
          </p:cNvSpPr>
          <p:nvPr>
            <p:ph idx="1"/>
          </p:nvPr>
        </p:nvSpPr>
        <p:spPr>
          <a:xfrm>
            <a:off x="212493" y="1622369"/>
            <a:ext cx="11639158" cy="3147349"/>
          </a:xfrm>
        </p:spPr>
        <p:txBody>
          <a:bodyPr>
            <a:normAutofit/>
          </a:bodyPr>
          <a:lstStyle/>
          <a:p>
            <a:pPr>
              <a:spcAft>
                <a:spcPts val="900"/>
              </a:spcAft>
            </a:pPr>
            <a:r>
              <a:rPr lang="fr-FR" dirty="0"/>
              <a:t> Une chasse aux trésors grandeur nature, pas comme les autres !</a:t>
            </a:r>
          </a:p>
          <a:p>
            <a:pPr lvl="1">
              <a:spcBef>
                <a:spcPts val="0"/>
              </a:spcBef>
              <a:spcAft>
                <a:spcPts val="900"/>
              </a:spcAft>
            </a:pPr>
            <a:r>
              <a:rPr lang="fr-FR" sz="2000" i="1" dirty="0">
                <a:solidFill>
                  <a:schemeClr val="tx2"/>
                </a:solidFill>
              </a:rPr>
              <a:t>Louison Pignon</a:t>
            </a:r>
            <a:r>
              <a:rPr lang="fr-FR" sz="2000" dirty="0"/>
              <a:t>, une héroïne pétillante et intrépide, part à l’aventure sur sa </a:t>
            </a:r>
            <a:r>
              <a:rPr lang="fr-FR" sz="2000" dirty="0" err="1"/>
              <a:t>chrono’cyclette</a:t>
            </a:r>
            <a:r>
              <a:rPr lang="fr-FR" sz="2000" dirty="0"/>
              <a:t>.</a:t>
            </a:r>
          </a:p>
          <a:p>
            <a:pPr lvl="1">
              <a:spcBef>
                <a:spcPts val="0"/>
              </a:spcBef>
              <a:spcAft>
                <a:spcPts val="900"/>
              </a:spcAft>
            </a:pPr>
            <a:r>
              <a:rPr lang="fr-FR" sz="2000" dirty="0"/>
              <a:t>À chaque aventure : une balade qui regorge d’énigmes à résoudre,</a:t>
            </a:r>
            <a:br>
              <a:rPr lang="fr-FR" sz="2000" dirty="0"/>
            </a:br>
            <a:r>
              <a:rPr lang="fr-FR" sz="2000" dirty="0"/>
              <a:t>pour découvrir à la fin, un vrai trésor (un badge à collectionner)…</a:t>
            </a:r>
          </a:p>
          <a:p>
            <a:pPr lvl="1">
              <a:spcBef>
                <a:spcPts val="0"/>
              </a:spcBef>
              <a:spcAft>
                <a:spcPts val="900"/>
              </a:spcAft>
            </a:pPr>
            <a:r>
              <a:rPr lang="fr-FR" sz="2000" dirty="0"/>
              <a:t>Un jeu gratuit, 100% plein air, accessible à tous.</a:t>
            </a:r>
          </a:p>
        </p:txBody>
      </p:sp>
      <p:sp>
        <p:nvSpPr>
          <p:cNvPr id="4" name="Espace réservé du numéro de diapositive 3">
            <a:extLst>
              <a:ext uri="{FF2B5EF4-FFF2-40B4-BE49-F238E27FC236}">
                <a16:creationId xmlns:a16="http://schemas.microsoft.com/office/drawing/2014/main" id="{6BB49BA5-BE89-6992-2E47-196AA65E1196}"/>
              </a:ext>
            </a:extLst>
          </p:cNvPr>
          <p:cNvSpPr>
            <a:spLocks noGrp="1"/>
          </p:cNvSpPr>
          <p:nvPr>
            <p:ph type="sldNum" sz="quarter" idx="12"/>
          </p:nvPr>
        </p:nvSpPr>
        <p:spPr/>
        <p:txBody>
          <a:bodyPr/>
          <a:lstStyle/>
          <a:p>
            <a:fld id="{54FEA059-E103-7742-9DAE-B124FB3A7B06}" type="slidenum">
              <a:rPr lang="fr-FR" smtClean="0"/>
              <a:pPr/>
              <a:t>2</a:t>
            </a:fld>
            <a:endParaRPr lang="fr-FR"/>
          </a:p>
        </p:txBody>
      </p:sp>
      <p:sp>
        <p:nvSpPr>
          <p:cNvPr id="5" name="Espace réservé du pied de page 4">
            <a:extLst>
              <a:ext uri="{FF2B5EF4-FFF2-40B4-BE49-F238E27FC236}">
                <a16:creationId xmlns:a16="http://schemas.microsoft.com/office/drawing/2014/main" id="{7A1B40A3-8B1E-CE5D-0F1D-99902FF53B57}"/>
              </a:ext>
            </a:extLst>
          </p:cNvPr>
          <p:cNvSpPr>
            <a:spLocks noGrp="1"/>
          </p:cNvSpPr>
          <p:nvPr>
            <p:ph type="ftr" sz="quarter" idx="11"/>
          </p:nvPr>
        </p:nvSpPr>
        <p:spPr/>
        <p:txBody>
          <a:bodyPr/>
          <a:lstStyle/>
          <a:p>
            <a:pPr algn="l"/>
            <a:r>
              <a:rPr lang="fr-FR"/>
              <a:t>Louison Pignon, embarquez dans l'aventure !</a:t>
            </a:r>
          </a:p>
        </p:txBody>
      </p:sp>
      <p:grpSp>
        <p:nvGrpSpPr>
          <p:cNvPr id="6" name="Groupe 5">
            <a:extLst>
              <a:ext uri="{FF2B5EF4-FFF2-40B4-BE49-F238E27FC236}">
                <a16:creationId xmlns:a16="http://schemas.microsoft.com/office/drawing/2014/main" id="{FA6B625A-A442-4481-E008-8A0DAAB8C19F}"/>
              </a:ext>
            </a:extLst>
          </p:cNvPr>
          <p:cNvGrpSpPr/>
          <p:nvPr/>
        </p:nvGrpSpPr>
        <p:grpSpPr>
          <a:xfrm>
            <a:off x="7178108" y="3536457"/>
            <a:ext cx="4497747" cy="2546443"/>
            <a:chOff x="5671574" y="4302946"/>
            <a:chExt cx="4084250" cy="2330874"/>
          </a:xfrm>
        </p:grpSpPr>
        <p:pic>
          <p:nvPicPr>
            <p:cNvPr id="7" name="Image 6" descr="Une image contenant texte, vélo, Roue de vélo, affiche&#10;&#10;Le contenu généré par l’IA peut être incorrect.">
              <a:extLst>
                <a:ext uri="{FF2B5EF4-FFF2-40B4-BE49-F238E27FC236}">
                  <a16:creationId xmlns:a16="http://schemas.microsoft.com/office/drawing/2014/main" id="{F53E81C3-B4E0-30CA-024F-176C3FAB028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71574" y="4315934"/>
              <a:ext cx="1303060" cy="2317886"/>
            </a:xfrm>
            <a:prstGeom prst="rect">
              <a:avLst/>
            </a:prstGeom>
          </p:spPr>
        </p:pic>
        <p:pic>
          <p:nvPicPr>
            <p:cNvPr id="9" name="Image 8" descr="Une image contenant texte, carte, capture d’écran, Police&#10;&#10;Le contenu généré par l’IA peut être incorrect.">
              <a:extLst>
                <a:ext uri="{FF2B5EF4-FFF2-40B4-BE49-F238E27FC236}">
                  <a16:creationId xmlns:a16="http://schemas.microsoft.com/office/drawing/2014/main" id="{4011D03F-5328-4043-19CB-F563DFB8C3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52764" y="4315933"/>
              <a:ext cx="1303060" cy="2317887"/>
            </a:xfrm>
            <a:prstGeom prst="rect">
              <a:avLst/>
            </a:prstGeom>
          </p:spPr>
        </p:pic>
        <p:pic>
          <p:nvPicPr>
            <p:cNvPr id="13" name="Image 12" descr="Une image contenant texte, capture d’écran, Page web&#10;&#10;Le contenu généré par l’IA peut être incorrect.">
              <a:extLst>
                <a:ext uri="{FF2B5EF4-FFF2-40B4-BE49-F238E27FC236}">
                  <a16:creationId xmlns:a16="http://schemas.microsoft.com/office/drawing/2014/main" id="{EFF2D1E2-5205-B54A-F21C-1193AF0A2B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61980" y="4302946"/>
              <a:ext cx="1303438" cy="2317887"/>
            </a:xfrm>
            <a:prstGeom prst="rect">
              <a:avLst/>
            </a:prstGeom>
          </p:spPr>
        </p:pic>
      </p:grpSp>
      <p:pic>
        <p:nvPicPr>
          <p:cNvPr id="14" name="Image 13" descr="Une image contenant personne, habits, regarder, Accessoire de mode&#10;&#10;Le contenu généré par l’IA peut être incorrect.">
            <a:extLst>
              <a:ext uri="{FF2B5EF4-FFF2-40B4-BE49-F238E27FC236}">
                <a16:creationId xmlns:a16="http://schemas.microsoft.com/office/drawing/2014/main" id="{9F7B16FD-9A03-219D-6A37-240C8CFC07A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99810" y="3928301"/>
            <a:ext cx="2524250" cy="1682833"/>
          </a:xfrm>
          <a:prstGeom prst="roundRect">
            <a:avLst>
              <a:gd name="adj" fmla="val 6842"/>
            </a:avLst>
          </a:prstGeom>
        </p:spPr>
      </p:pic>
      <p:pic>
        <p:nvPicPr>
          <p:cNvPr id="16" name="Image 15" descr="Une image contenant plein air, ciel, statue, nuage&#10;&#10;Le contenu généré par l’IA peut être incorrect.">
            <a:extLst>
              <a:ext uri="{FF2B5EF4-FFF2-40B4-BE49-F238E27FC236}">
                <a16:creationId xmlns:a16="http://schemas.microsoft.com/office/drawing/2014/main" id="{832E5AE0-824C-F525-B13B-9D3E5A81472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03516" y="3928301"/>
            <a:ext cx="2529604" cy="1682833"/>
          </a:xfrm>
          <a:prstGeom prst="roundRect">
            <a:avLst>
              <a:gd name="adj" fmla="val 4488"/>
            </a:avLst>
          </a:prstGeom>
        </p:spPr>
      </p:pic>
    </p:spTree>
    <p:extLst>
      <p:ext uri="{BB962C8B-B14F-4D97-AF65-F5344CB8AC3E}">
        <p14:creationId xmlns:p14="http://schemas.microsoft.com/office/powerpoint/2010/main" val="108938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0A7D8-B18A-50E6-FC35-7849DA5B0F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052AE81-A163-3942-8441-1EF22DAB7905}"/>
              </a:ext>
            </a:extLst>
          </p:cNvPr>
          <p:cNvSpPr>
            <a:spLocks noGrp="1"/>
          </p:cNvSpPr>
          <p:nvPr>
            <p:ph type="title"/>
          </p:nvPr>
        </p:nvSpPr>
        <p:spPr>
          <a:xfrm>
            <a:off x="0" y="-414962"/>
            <a:ext cx="12192000" cy="1945826"/>
          </a:xfrm>
        </p:spPr>
        <p:txBody>
          <a:bodyPr/>
          <a:lstStyle/>
          <a:p>
            <a:r>
              <a:rPr lang="fr-FR" dirty="0"/>
              <a:t>De l’Aisne à l’Oise, un dispositif qui s’étend sur toute la Région des Hauts-de-France</a:t>
            </a:r>
          </a:p>
        </p:txBody>
      </p:sp>
      <p:sp>
        <p:nvSpPr>
          <p:cNvPr id="4" name="Espace réservé du numéro de diapositive 3">
            <a:extLst>
              <a:ext uri="{FF2B5EF4-FFF2-40B4-BE49-F238E27FC236}">
                <a16:creationId xmlns:a16="http://schemas.microsoft.com/office/drawing/2014/main" id="{B79A7F3D-FEF0-39F1-8362-D7BFD298A1FC}"/>
              </a:ext>
            </a:extLst>
          </p:cNvPr>
          <p:cNvSpPr>
            <a:spLocks noGrp="1"/>
          </p:cNvSpPr>
          <p:nvPr>
            <p:ph type="sldNum" sz="quarter" idx="12"/>
          </p:nvPr>
        </p:nvSpPr>
        <p:spPr/>
        <p:txBody>
          <a:bodyPr/>
          <a:lstStyle/>
          <a:p>
            <a:fld id="{54FEA059-E103-7742-9DAE-B124FB3A7B06}" type="slidenum">
              <a:rPr lang="fr-FR" smtClean="0"/>
              <a:pPr/>
              <a:t>3</a:t>
            </a:fld>
            <a:endParaRPr lang="fr-FR"/>
          </a:p>
        </p:txBody>
      </p:sp>
      <p:sp>
        <p:nvSpPr>
          <p:cNvPr id="5" name="Espace réservé du pied de page 4">
            <a:extLst>
              <a:ext uri="{FF2B5EF4-FFF2-40B4-BE49-F238E27FC236}">
                <a16:creationId xmlns:a16="http://schemas.microsoft.com/office/drawing/2014/main" id="{5D064861-A9EF-8A52-7301-B681AC9E0D8C}"/>
              </a:ext>
            </a:extLst>
          </p:cNvPr>
          <p:cNvSpPr>
            <a:spLocks noGrp="1"/>
          </p:cNvSpPr>
          <p:nvPr>
            <p:ph type="ftr" sz="quarter" idx="11"/>
          </p:nvPr>
        </p:nvSpPr>
        <p:spPr/>
        <p:txBody>
          <a:bodyPr/>
          <a:lstStyle/>
          <a:p>
            <a:pPr algn="l"/>
            <a:r>
              <a:rPr lang="fr-FR"/>
              <a:t>Louison Pignon, embarquez dans l'aventure !</a:t>
            </a:r>
          </a:p>
        </p:txBody>
      </p:sp>
      <p:pic>
        <p:nvPicPr>
          <p:cNvPr id="6" name="Image 5" descr="Une image contenant carte, texte, atlas&#10;&#10;Le contenu généré par l’IA peut être incorrect.">
            <a:extLst>
              <a:ext uri="{FF2B5EF4-FFF2-40B4-BE49-F238E27FC236}">
                <a16:creationId xmlns:a16="http://schemas.microsoft.com/office/drawing/2014/main" id="{2FB068B5-600F-BC84-A90D-E42DDE4FB2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3972" r="1968"/>
          <a:stretch/>
        </p:blipFill>
        <p:spPr>
          <a:xfrm>
            <a:off x="1852698" y="2176373"/>
            <a:ext cx="3204872" cy="3463760"/>
          </a:xfrm>
          <a:prstGeom prst="rect">
            <a:avLst/>
          </a:prstGeom>
        </p:spPr>
      </p:pic>
      <p:pic>
        <p:nvPicPr>
          <p:cNvPr id="10" name="Graphique 9" descr="Flèche : incurvée dans le sens des aiguilles d’une montre avec un remplissage uni">
            <a:extLst>
              <a:ext uri="{FF2B5EF4-FFF2-40B4-BE49-F238E27FC236}">
                <a16:creationId xmlns:a16="http://schemas.microsoft.com/office/drawing/2014/main" id="{A00B6863-BDE7-C803-D4B4-8B33EE45B0B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96471" y="3652316"/>
            <a:ext cx="914400" cy="914400"/>
          </a:xfrm>
          <a:prstGeom prst="rect">
            <a:avLst/>
          </a:prstGeom>
        </p:spPr>
      </p:pic>
      <p:pic>
        <p:nvPicPr>
          <p:cNvPr id="12" name="Graphique 11" descr="Flèche : incurvée dans le sens des aiguilles d’une montre avec un remplissage uni">
            <a:extLst>
              <a:ext uri="{FF2B5EF4-FFF2-40B4-BE49-F238E27FC236}">
                <a16:creationId xmlns:a16="http://schemas.microsoft.com/office/drawing/2014/main" id="{BBF00DC0-C9D0-23F2-9819-46E432B884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32844" y="3817651"/>
            <a:ext cx="914400" cy="914400"/>
          </a:xfrm>
          <a:prstGeom prst="rect">
            <a:avLst/>
          </a:prstGeom>
        </p:spPr>
      </p:pic>
      <p:pic>
        <p:nvPicPr>
          <p:cNvPr id="14" name="Graphique 13" descr="Flèche : incurvée dans le sens des aiguilles d’une montre avec un remplissage uni">
            <a:extLst>
              <a:ext uri="{FF2B5EF4-FFF2-40B4-BE49-F238E27FC236}">
                <a16:creationId xmlns:a16="http://schemas.microsoft.com/office/drawing/2014/main" id="{64C110B7-72A1-DAE1-8837-6FEE9603D6B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19314" y="3128365"/>
            <a:ext cx="914400" cy="914400"/>
          </a:xfrm>
          <a:prstGeom prst="rect">
            <a:avLst/>
          </a:prstGeom>
        </p:spPr>
      </p:pic>
      <p:pic>
        <p:nvPicPr>
          <p:cNvPr id="7" name="Image 6" descr="Une image contenant Police, texte, Graphique, logo&#10;&#10;Description générée automatiquement">
            <a:extLst>
              <a:ext uri="{FF2B5EF4-FFF2-40B4-BE49-F238E27FC236}">
                <a16:creationId xmlns:a16="http://schemas.microsoft.com/office/drawing/2014/main" id="{CA1028AD-DF3C-6509-9436-3163CADED26E}"/>
              </a:ext>
            </a:extLst>
          </p:cNvPr>
          <p:cNvPicPr>
            <a:picLocks noChangeAspect="1"/>
          </p:cNvPicPr>
          <p:nvPr/>
        </p:nvPicPr>
        <p:blipFill rotWithShape="1">
          <a:blip r:embed="rId4"/>
          <a:srcRect t="13511" r="12273" b="16693"/>
          <a:stretch/>
        </p:blipFill>
        <p:spPr>
          <a:xfrm>
            <a:off x="4812427" y="1679848"/>
            <a:ext cx="1766869" cy="1405748"/>
          </a:xfrm>
          <a:prstGeom prst="rect">
            <a:avLst/>
          </a:prstGeom>
        </p:spPr>
      </p:pic>
      <p:pic>
        <p:nvPicPr>
          <p:cNvPr id="9" name="Image 8" descr="Une image contenant Police, logo, Graphique, cercle&#10;&#10;Description générée automatiquement">
            <a:extLst>
              <a:ext uri="{FF2B5EF4-FFF2-40B4-BE49-F238E27FC236}">
                <a16:creationId xmlns:a16="http://schemas.microsoft.com/office/drawing/2014/main" id="{0382DD66-F5DF-D377-9931-055232C8C476}"/>
              </a:ext>
            </a:extLst>
          </p:cNvPr>
          <p:cNvPicPr>
            <a:picLocks noChangeAspect="1"/>
          </p:cNvPicPr>
          <p:nvPr/>
        </p:nvPicPr>
        <p:blipFill>
          <a:blip r:embed="rId5"/>
          <a:stretch>
            <a:fillRect/>
          </a:stretch>
        </p:blipFill>
        <p:spPr>
          <a:xfrm>
            <a:off x="5454643" y="3412830"/>
            <a:ext cx="1440000" cy="1440000"/>
          </a:xfrm>
          <a:prstGeom prst="rect">
            <a:avLst/>
          </a:prstGeom>
        </p:spPr>
      </p:pic>
      <p:pic>
        <p:nvPicPr>
          <p:cNvPr id="16" name="Image 15" descr="Une image contenant texte, Police, Graphique, graphisme&#10;&#10;Description générée automatiquement">
            <a:extLst>
              <a:ext uri="{FF2B5EF4-FFF2-40B4-BE49-F238E27FC236}">
                <a16:creationId xmlns:a16="http://schemas.microsoft.com/office/drawing/2014/main" id="{D6138A44-C904-BEC8-1512-E0C70E6D9DFD}"/>
              </a:ext>
            </a:extLst>
          </p:cNvPr>
          <p:cNvPicPr>
            <a:picLocks noChangeAspect="1"/>
          </p:cNvPicPr>
          <p:nvPr/>
        </p:nvPicPr>
        <p:blipFill>
          <a:blip r:embed="rId6"/>
          <a:stretch>
            <a:fillRect/>
          </a:stretch>
        </p:blipFill>
        <p:spPr>
          <a:xfrm>
            <a:off x="6747599" y="1643042"/>
            <a:ext cx="2792876" cy="1405748"/>
          </a:xfrm>
          <a:prstGeom prst="rect">
            <a:avLst/>
          </a:prstGeom>
        </p:spPr>
      </p:pic>
      <p:pic>
        <p:nvPicPr>
          <p:cNvPr id="18" name="Image 17" descr="Une image contenant Graphique, cercle, Police, logo&#10;&#10;Description générée automatiquement">
            <a:extLst>
              <a:ext uri="{FF2B5EF4-FFF2-40B4-BE49-F238E27FC236}">
                <a16:creationId xmlns:a16="http://schemas.microsoft.com/office/drawing/2014/main" id="{C55C99B8-B349-2B10-22AA-63BDFD8842EE}"/>
              </a:ext>
            </a:extLst>
          </p:cNvPr>
          <p:cNvPicPr>
            <a:picLocks noChangeAspect="1"/>
          </p:cNvPicPr>
          <p:nvPr/>
        </p:nvPicPr>
        <p:blipFill>
          <a:blip r:embed="rId7"/>
          <a:stretch>
            <a:fillRect/>
          </a:stretch>
        </p:blipFill>
        <p:spPr>
          <a:xfrm>
            <a:off x="7175747" y="3014849"/>
            <a:ext cx="1551867" cy="1551867"/>
          </a:xfrm>
          <a:prstGeom prst="rect">
            <a:avLst/>
          </a:prstGeom>
        </p:spPr>
      </p:pic>
      <p:pic>
        <p:nvPicPr>
          <p:cNvPr id="20" name="Image 19" descr="Une image contenant texte, Police, Graphique, logo&#10;&#10;Description générée automatiquement">
            <a:extLst>
              <a:ext uri="{FF2B5EF4-FFF2-40B4-BE49-F238E27FC236}">
                <a16:creationId xmlns:a16="http://schemas.microsoft.com/office/drawing/2014/main" id="{D32578DD-2F57-AD33-00FA-C43F69338CB6}"/>
              </a:ext>
            </a:extLst>
          </p:cNvPr>
          <p:cNvPicPr>
            <a:picLocks noChangeAspect="1"/>
          </p:cNvPicPr>
          <p:nvPr/>
        </p:nvPicPr>
        <p:blipFill>
          <a:blip r:embed="rId8"/>
          <a:stretch>
            <a:fillRect/>
          </a:stretch>
        </p:blipFill>
        <p:spPr>
          <a:xfrm>
            <a:off x="6784288" y="5180064"/>
            <a:ext cx="2550497" cy="1022788"/>
          </a:xfrm>
          <a:prstGeom prst="rect">
            <a:avLst/>
          </a:prstGeom>
        </p:spPr>
      </p:pic>
      <p:sp>
        <p:nvSpPr>
          <p:cNvPr id="21" name="ZoneTexte 20">
            <a:extLst>
              <a:ext uri="{FF2B5EF4-FFF2-40B4-BE49-F238E27FC236}">
                <a16:creationId xmlns:a16="http://schemas.microsoft.com/office/drawing/2014/main" id="{C055AD6A-FE3A-EC77-002A-392622DBCE07}"/>
              </a:ext>
            </a:extLst>
          </p:cNvPr>
          <p:cNvSpPr txBox="1"/>
          <p:nvPr/>
        </p:nvSpPr>
        <p:spPr>
          <a:xfrm rot="482294">
            <a:off x="9826221" y="2222805"/>
            <a:ext cx="1937657" cy="1815882"/>
          </a:xfrm>
          <a:prstGeom prst="rect">
            <a:avLst/>
          </a:prstGeom>
          <a:noFill/>
        </p:spPr>
        <p:txBody>
          <a:bodyPr wrap="square" rtlCol="0">
            <a:spAutoFit/>
          </a:bodyPr>
          <a:lstStyle/>
          <a:p>
            <a:pPr algn="ctr"/>
            <a:r>
              <a:rPr lang="fr-FR" sz="1600" i="1" dirty="0">
                <a:solidFill>
                  <a:schemeClr val="tx2"/>
                </a:solidFill>
                <a:latin typeface="Open Sans" panose="020B0606030504020204" pitchFamily="34" charset="0"/>
              </a:rPr>
              <a:t>Avec un soutien financier de l’Union Européenne, via les programmes EUROCYCLO puis XTRAVEL (2018/2027)</a:t>
            </a:r>
          </a:p>
        </p:txBody>
      </p:sp>
      <p:pic>
        <p:nvPicPr>
          <p:cNvPr id="23" name="Image 22" descr="Une image contenant texte, capture d’écran, Police, logo&#10;&#10;Description générée automatiquement">
            <a:extLst>
              <a:ext uri="{FF2B5EF4-FFF2-40B4-BE49-F238E27FC236}">
                <a16:creationId xmlns:a16="http://schemas.microsoft.com/office/drawing/2014/main" id="{14F70907-9699-0156-70EA-0F8CBDE3C9E3}"/>
              </a:ext>
            </a:extLst>
          </p:cNvPr>
          <p:cNvPicPr>
            <a:picLocks noChangeAspect="1"/>
          </p:cNvPicPr>
          <p:nvPr/>
        </p:nvPicPr>
        <p:blipFill>
          <a:blip r:embed="rId9"/>
          <a:stretch>
            <a:fillRect/>
          </a:stretch>
        </p:blipFill>
        <p:spPr>
          <a:xfrm>
            <a:off x="9496205" y="4185346"/>
            <a:ext cx="2367901" cy="1090564"/>
          </a:xfrm>
          <a:prstGeom prst="rect">
            <a:avLst/>
          </a:prstGeom>
        </p:spPr>
      </p:pic>
      <p:pic>
        <p:nvPicPr>
          <p:cNvPr id="25" name="Image 24">
            <a:extLst>
              <a:ext uri="{FF2B5EF4-FFF2-40B4-BE49-F238E27FC236}">
                <a16:creationId xmlns:a16="http://schemas.microsoft.com/office/drawing/2014/main" id="{672B7A70-C3A9-C2B5-11C1-DB5ABF705034}"/>
              </a:ext>
            </a:extLst>
          </p:cNvPr>
          <p:cNvPicPr>
            <a:picLocks noChangeAspect="1"/>
          </p:cNvPicPr>
          <p:nvPr/>
        </p:nvPicPr>
        <p:blipFill>
          <a:blip r:embed="rId10"/>
          <a:stretch>
            <a:fillRect/>
          </a:stretch>
        </p:blipFill>
        <p:spPr>
          <a:xfrm>
            <a:off x="278091" y="2311597"/>
            <a:ext cx="1731910" cy="2958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261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641FA-9472-22F9-24BF-CA4326BBF8EA}"/>
              </a:ext>
            </a:extLst>
          </p:cNvPr>
          <p:cNvSpPr>
            <a:spLocks noGrp="1"/>
          </p:cNvSpPr>
          <p:nvPr>
            <p:ph type="ctrTitle"/>
          </p:nvPr>
        </p:nvSpPr>
        <p:spPr/>
        <p:txBody>
          <a:bodyPr>
            <a:normAutofit fontScale="90000"/>
          </a:bodyPr>
          <a:lstStyle/>
          <a:p>
            <a:r>
              <a:rPr lang="fr-FR" b="1" dirty="0"/>
              <a:t>PARTIE 1</a:t>
            </a:r>
            <a:br>
              <a:rPr lang="fr-FR" b="1" dirty="0"/>
            </a:br>
            <a:r>
              <a:rPr lang="fr-FR" dirty="0"/>
              <a:t>Les partenaires</a:t>
            </a:r>
            <a:r>
              <a:rPr lang="fr-FR" b="1" dirty="0"/>
              <a:t> </a:t>
            </a:r>
            <a:br>
              <a:rPr lang="fr-FR" b="1" dirty="0"/>
            </a:br>
            <a:r>
              <a:rPr lang="fr-FR" dirty="0"/>
              <a:t> </a:t>
            </a:r>
          </a:p>
        </p:txBody>
      </p:sp>
      <p:sp>
        <p:nvSpPr>
          <p:cNvPr id="3" name="Sous-titre 2">
            <a:extLst>
              <a:ext uri="{FF2B5EF4-FFF2-40B4-BE49-F238E27FC236}">
                <a16:creationId xmlns:a16="http://schemas.microsoft.com/office/drawing/2014/main" id="{7C886605-89AA-DE16-F02E-88B764F579B4}"/>
              </a:ext>
            </a:extLst>
          </p:cNvPr>
          <p:cNvSpPr>
            <a:spLocks noGrp="1"/>
          </p:cNvSpPr>
          <p:nvPr>
            <p:ph type="subTitle" idx="1"/>
          </p:nvPr>
        </p:nvSpPr>
        <p:spPr>
          <a:xfrm>
            <a:off x="5079542" y="3976283"/>
            <a:ext cx="5308947" cy="2578383"/>
          </a:xfrm>
        </p:spPr>
        <p:txBody>
          <a:bodyPr>
            <a:normAutofit/>
          </a:bodyPr>
          <a:lstStyle/>
          <a:p>
            <a:r>
              <a:rPr lang="fr-FR" dirty="0"/>
              <a:t>Leur engagement a permis la création et le développement de ce dispositif innovant</a:t>
            </a:r>
          </a:p>
          <a:p>
            <a:r>
              <a:rPr lang="fr-FR" dirty="0"/>
              <a:t>…</a:t>
            </a:r>
          </a:p>
        </p:txBody>
      </p:sp>
      <p:sp>
        <p:nvSpPr>
          <p:cNvPr id="4" name="Espace réservé du numéro de diapositive 3">
            <a:extLst>
              <a:ext uri="{FF2B5EF4-FFF2-40B4-BE49-F238E27FC236}">
                <a16:creationId xmlns:a16="http://schemas.microsoft.com/office/drawing/2014/main" id="{BC7C8A1E-DEDA-DB1E-8164-33D1BD41921F}"/>
              </a:ext>
            </a:extLst>
          </p:cNvPr>
          <p:cNvSpPr>
            <a:spLocks noGrp="1"/>
          </p:cNvSpPr>
          <p:nvPr>
            <p:ph type="sldNum" sz="quarter" idx="12"/>
          </p:nvPr>
        </p:nvSpPr>
        <p:spPr/>
        <p:txBody>
          <a:bodyPr/>
          <a:lstStyle/>
          <a:p>
            <a:fld id="{54FEA059-E103-7742-9DAE-B124FB3A7B06}" type="slidenum">
              <a:rPr lang="fr-FR" smtClean="0"/>
              <a:pPr/>
              <a:t>4</a:t>
            </a:fld>
            <a:endParaRPr lang="fr-FR"/>
          </a:p>
        </p:txBody>
      </p:sp>
    </p:spTree>
    <p:extLst>
      <p:ext uri="{BB962C8B-B14F-4D97-AF65-F5344CB8AC3E}">
        <p14:creationId xmlns:p14="http://schemas.microsoft.com/office/powerpoint/2010/main" val="291337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3F806-2FE5-82A3-AC9B-8343CBDD65AE}"/>
              </a:ext>
            </a:extLst>
          </p:cNvPr>
          <p:cNvSpPr>
            <a:spLocks noGrp="1"/>
          </p:cNvSpPr>
          <p:nvPr>
            <p:ph type="title"/>
          </p:nvPr>
        </p:nvSpPr>
        <p:spPr/>
        <p:txBody>
          <a:bodyPr/>
          <a:lstStyle/>
          <a:p>
            <a:r>
              <a:rPr lang="fr-FR" dirty="0"/>
              <a:t>Un réseau de partenaires essentiels</a:t>
            </a:r>
          </a:p>
        </p:txBody>
      </p:sp>
      <p:graphicFrame>
        <p:nvGraphicFramePr>
          <p:cNvPr id="6" name="Espace réservé du contenu 5">
            <a:extLst>
              <a:ext uri="{FF2B5EF4-FFF2-40B4-BE49-F238E27FC236}">
                <a16:creationId xmlns:a16="http://schemas.microsoft.com/office/drawing/2014/main" id="{4311E492-529D-212F-25B7-A07301115DCE}"/>
              </a:ext>
            </a:extLst>
          </p:cNvPr>
          <p:cNvGraphicFramePr>
            <a:graphicFrameLocks noGrp="1"/>
          </p:cNvGraphicFramePr>
          <p:nvPr>
            <p:ph idx="1"/>
            <p:extLst>
              <p:ext uri="{D42A27DB-BD31-4B8C-83A1-F6EECF244321}">
                <p14:modId xmlns:p14="http://schemas.microsoft.com/office/powerpoint/2010/main" val="265004872"/>
              </p:ext>
            </p:extLst>
          </p:nvPr>
        </p:nvGraphicFramePr>
        <p:xfrm>
          <a:off x="835025" y="16700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64AD68E2-8E57-F748-04D4-943C378BFF82}"/>
              </a:ext>
            </a:extLst>
          </p:cNvPr>
          <p:cNvSpPr>
            <a:spLocks noGrp="1"/>
          </p:cNvSpPr>
          <p:nvPr>
            <p:ph type="ftr" sz="quarter" idx="11"/>
          </p:nvPr>
        </p:nvSpPr>
        <p:spPr/>
        <p:txBody>
          <a:bodyPr/>
          <a:lstStyle/>
          <a:p>
            <a:pPr algn="l"/>
            <a:r>
              <a:rPr lang="fr-FR"/>
              <a:t>Louison Pignon, embarquez dans l'aventure !</a:t>
            </a:r>
          </a:p>
        </p:txBody>
      </p:sp>
      <p:sp>
        <p:nvSpPr>
          <p:cNvPr id="5" name="Espace réservé du numéro de diapositive 4">
            <a:extLst>
              <a:ext uri="{FF2B5EF4-FFF2-40B4-BE49-F238E27FC236}">
                <a16:creationId xmlns:a16="http://schemas.microsoft.com/office/drawing/2014/main" id="{D51C006A-E13C-50DB-F07E-F2030AA98BDE}"/>
              </a:ext>
            </a:extLst>
          </p:cNvPr>
          <p:cNvSpPr>
            <a:spLocks noGrp="1"/>
          </p:cNvSpPr>
          <p:nvPr>
            <p:ph type="sldNum" sz="quarter" idx="12"/>
          </p:nvPr>
        </p:nvSpPr>
        <p:spPr/>
        <p:txBody>
          <a:bodyPr/>
          <a:lstStyle/>
          <a:p>
            <a:fld id="{54FEA059-E103-7742-9DAE-B124FB3A7B06}" type="slidenum">
              <a:rPr lang="fr-FR" smtClean="0"/>
              <a:pPr/>
              <a:t>5</a:t>
            </a:fld>
            <a:endParaRPr lang="fr-FR"/>
          </a:p>
        </p:txBody>
      </p:sp>
    </p:spTree>
    <p:extLst>
      <p:ext uri="{BB962C8B-B14F-4D97-AF65-F5344CB8AC3E}">
        <p14:creationId xmlns:p14="http://schemas.microsoft.com/office/powerpoint/2010/main" val="303640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3EC4E3A-300D-A77E-12CE-8D9649F58294}"/>
              </a:ext>
            </a:extLst>
          </p:cNvPr>
          <p:cNvSpPr>
            <a:spLocks noGrp="1"/>
          </p:cNvSpPr>
          <p:nvPr>
            <p:ph type="title"/>
          </p:nvPr>
        </p:nvSpPr>
        <p:spPr/>
        <p:txBody>
          <a:bodyPr/>
          <a:lstStyle/>
          <a:p>
            <a:r>
              <a:rPr lang="fr-FR" dirty="0"/>
              <a:t>Ils ont embarqué dans l’aventure Louison</a:t>
            </a:r>
          </a:p>
        </p:txBody>
      </p:sp>
      <p:sp>
        <p:nvSpPr>
          <p:cNvPr id="6" name="Espace réservé du contenu 5">
            <a:extLst>
              <a:ext uri="{FF2B5EF4-FFF2-40B4-BE49-F238E27FC236}">
                <a16:creationId xmlns:a16="http://schemas.microsoft.com/office/drawing/2014/main" id="{EDFD7EE3-28D7-7214-96A9-D385DA087088}"/>
              </a:ext>
            </a:extLst>
          </p:cNvPr>
          <p:cNvSpPr>
            <a:spLocks noGrp="1"/>
          </p:cNvSpPr>
          <p:nvPr>
            <p:ph idx="1"/>
          </p:nvPr>
        </p:nvSpPr>
        <p:spPr/>
        <p:txBody>
          <a:bodyPr/>
          <a:lstStyle/>
          <a:p>
            <a:pPr marL="0" indent="0">
              <a:buNone/>
            </a:pPr>
            <a:r>
              <a:rPr lang="fr-FR" b="1" dirty="0">
                <a:solidFill>
                  <a:schemeClr val="accent2">
                    <a:lumMod val="75000"/>
                  </a:schemeClr>
                </a:solidFill>
              </a:rPr>
              <a:t>LES COFINANCEURS</a:t>
            </a:r>
          </a:p>
          <a:p>
            <a:r>
              <a:rPr lang="fr-FR" sz="2000" dirty="0"/>
              <a:t>Créations graphiques des univers, des personnages, conception et fabrication des badges, repérages terrain, construction du scénario de l’aventure, encodage des contenus dans les dispositifs numériques, développement et maintenance des 2 applications, du site web, communication… Toutes ces actions ont un coût. </a:t>
            </a:r>
          </a:p>
          <a:p>
            <a:r>
              <a:rPr lang="fr-FR" sz="2000" dirty="0"/>
              <a:t>Les partenaires ci-dessous ont participé au financement d’une ou de plusieurs aventures. Leur logotype apparait en page d’accueil de </a:t>
            </a:r>
            <a:r>
              <a:rPr lang="fr-FR" sz="2000" dirty="0">
                <a:hlinkClick r:id="rId2"/>
              </a:rPr>
              <a:t>www.louison-pignon.com</a:t>
            </a:r>
            <a:r>
              <a:rPr lang="fr-FR" sz="2000" dirty="0"/>
              <a:t> </a:t>
            </a:r>
          </a:p>
        </p:txBody>
      </p:sp>
      <p:sp>
        <p:nvSpPr>
          <p:cNvPr id="4" name="Espace réservé du numéro de diapositive 3">
            <a:extLst>
              <a:ext uri="{FF2B5EF4-FFF2-40B4-BE49-F238E27FC236}">
                <a16:creationId xmlns:a16="http://schemas.microsoft.com/office/drawing/2014/main" id="{784BF987-8917-E2B2-CCF2-5FBB8E4E8E43}"/>
              </a:ext>
            </a:extLst>
          </p:cNvPr>
          <p:cNvSpPr>
            <a:spLocks noGrp="1"/>
          </p:cNvSpPr>
          <p:nvPr>
            <p:ph type="sldNum" sz="quarter" idx="12"/>
          </p:nvPr>
        </p:nvSpPr>
        <p:spPr/>
        <p:txBody>
          <a:bodyPr/>
          <a:lstStyle/>
          <a:p>
            <a:fld id="{54FEA059-E103-7742-9DAE-B124FB3A7B06}" type="slidenum">
              <a:rPr lang="fr-FR" smtClean="0"/>
              <a:pPr/>
              <a:t>6</a:t>
            </a:fld>
            <a:endParaRPr lang="fr-FR"/>
          </a:p>
        </p:txBody>
      </p:sp>
      <p:pic>
        <p:nvPicPr>
          <p:cNvPr id="8" name="Image 7" descr="Une image contenant texte, Police, Graphique, graphisme&#10;&#10;Description générée automatiquement">
            <a:extLst>
              <a:ext uri="{FF2B5EF4-FFF2-40B4-BE49-F238E27FC236}">
                <a16:creationId xmlns:a16="http://schemas.microsoft.com/office/drawing/2014/main" id="{233C005A-BE28-E73F-3CAB-E1EAB5CA255F}"/>
              </a:ext>
            </a:extLst>
          </p:cNvPr>
          <p:cNvPicPr>
            <a:picLocks noChangeAspect="1"/>
          </p:cNvPicPr>
          <p:nvPr/>
        </p:nvPicPr>
        <p:blipFill>
          <a:blip r:embed="rId3"/>
          <a:stretch>
            <a:fillRect/>
          </a:stretch>
        </p:blipFill>
        <p:spPr>
          <a:xfrm>
            <a:off x="2783334" y="4239902"/>
            <a:ext cx="2825021" cy="1800000"/>
          </a:xfrm>
          <a:prstGeom prst="rect">
            <a:avLst/>
          </a:prstGeom>
        </p:spPr>
      </p:pic>
      <p:pic>
        <p:nvPicPr>
          <p:cNvPr id="10" name="Image 9" descr="Une image contenant Police, Graphique, logo, clipart&#10;&#10;Description générée automatiquement">
            <a:extLst>
              <a:ext uri="{FF2B5EF4-FFF2-40B4-BE49-F238E27FC236}">
                <a16:creationId xmlns:a16="http://schemas.microsoft.com/office/drawing/2014/main" id="{CA91281A-50B1-6179-9408-4F48524ED81E}"/>
              </a:ext>
            </a:extLst>
          </p:cNvPr>
          <p:cNvPicPr>
            <a:picLocks noChangeAspect="1"/>
          </p:cNvPicPr>
          <p:nvPr/>
        </p:nvPicPr>
        <p:blipFill>
          <a:blip r:embed="rId4"/>
          <a:stretch>
            <a:fillRect/>
          </a:stretch>
        </p:blipFill>
        <p:spPr>
          <a:xfrm>
            <a:off x="5631652" y="4239903"/>
            <a:ext cx="2726316" cy="1800000"/>
          </a:xfrm>
          <a:prstGeom prst="rect">
            <a:avLst/>
          </a:prstGeom>
        </p:spPr>
      </p:pic>
    </p:spTree>
    <p:extLst>
      <p:ext uri="{BB962C8B-B14F-4D97-AF65-F5344CB8AC3E}">
        <p14:creationId xmlns:p14="http://schemas.microsoft.com/office/powerpoint/2010/main" val="369598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3EC4E3A-300D-A77E-12CE-8D9649F58294}"/>
              </a:ext>
            </a:extLst>
          </p:cNvPr>
          <p:cNvSpPr>
            <a:spLocks noGrp="1"/>
          </p:cNvSpPr>
          <p:nvPr>
            <p:ph type="title"/>
          </p:nvPr>
        </p:nvSpPr>
        <p:spPr/>
        <p:txBody>
          <a:bodyPr/>
          <a:lstStyle/>
          <a:p>
            <a:r>
              <a:rPr lang="fr-FR" dirty="0"/>
              <a:t>Ils ont embarqué dans l’aventure Louison</a:t>
            </a:r>
          </a:p>
        </p:txBody>
      </p:sp>
      <p:sp>
        <p:nvSpPr>
          <p:cNvPr id="6" name="Espace réservé du contenu 5">
            <a:extLst>
              <a:ext uri="{FF2B5EF4-FFF2-40B4-BE49-F238E27FC236}">
                <a16:creationId xmlns:a16="http://schemas.microsoft.com/office/drawing/2014/main" id="{EDFD7EE3-28D7-7214-96A9-D385DA087088}"/>
              </a:ext>
            </a:extLst>
          </p:cNvPr>
          <p:cNvSpPr>
            <a:spLocks noGrp="1"/>
          </p:cNvSpPr>
          <p:nvPr>
            <p:ph idx="1"/>
          </p:nvPr>
        </p:nvSpPr>
        <p:spPr/>
        <p:txBody>
          <a:bodyPr/>
          <a:lstStyle/>
          <a:p>
            <a:pPr marL="0" indent="0">
              <a:buNone/>
            </a:pPr>
            <a:r>
              <a:rPr lang="fr-FR" b="1" dirty="0">
                <a:solidFill>
                  <a:schemeClr val="accent3">
                    <a:lumMod val="90000"/>
                    <a:lumOff val="10000"/>
                  </a:schemeClr>
                </a:solidFill>
              </a:rPr>
              <a:t>LES GESTIONNAIRES DE CACHES</a:t>
            </a:r>
          </a:p>
          <a:p>
            <a:r>
              <a:rPr lang="fr-FR" sz="1800" dirty="0"/>
              <a:t>Les gestionnaires de cache jouent un rôle clé dans l’aventure Louison Pignon.</a:t>
            </a:r>
            <a:br>
              <a:rPr lang="fr-FR" sz="1800" dirty="0"/>
            </a:br>
            <a:r>
              <a:rPr lang="fr-FR" sz="1800" dirty="0"/>
              <a:t>Ils veillent à la disponibilité des badges </a:t>
            </a:r>
            <a:r>
              <a:rPr lang="fr-FR" sz="1800" i="1" dirty="0"/>
              <a:t>collector</a:t>
            </a:r>
            <a:r>
              <a:rPr lang="fr-FR" sz="1800" dirty="0"/>
              <a:t> au sein des caches, garantissant ainsi la bonne expérience des aventuriers ayant résolu les énigmes. Par la signature d’une convention, ils s’engagent à nos côtés en tant que partenaires essentiels au bon fonctionnement et à la pérennité du dispositif.</a:t>
            </a:r>
          </a:p>
          <a:p>
            <a:r>
              <a:rPr lang="fr-FR" sz="1800" dirty="0"/>
              <a:t>Leur logotype apparait en page intérieure de </a:t>
            </a:r>
            <a:r>
              <a:rPr lang="fr-FR" sz="1800" dirty="0">
                <a:hlinkClick r:id="rId2"/>
              </a:rPr>
              <a:t>www.louison-pignon.com</a:t>
            </a:r>
            <a:r>
              <a:rPr lang="fr-FR" sz="1800" dirty="0"/>
              <a:t> </a:t>
            </a:r>
          </a:p>
        </p:txBody>
      </p:sp>
      <p:sp>
        <p:nvSpPr>
          <p:cNvPr id="4" name="Espace réservé du numéro de diapositive 3">
            <a:extLst>
              <a:ext uri="{FF2B5EF4-FFF2-40B4-BE49-F238E27FC236}">
                <a16:creationId xmlns:a16="http://schemas.microsoft.com/office/drawing/2014/main" id="{784BF987-8917-E2B2-CCF2-5FBB8E4E8E43}"/>
              </a:ext>
            </a:extLst>
          </p:cNvPr>
          <p:cNvSpPr>
            <a:spLocks noGrp="1"/>
          </p:cNvSpPr>
          <p:nvPr>
            <p:ph type="sldNum" sz="quarter" idx="12"/>
          </p:nvPr>
        </p:nvSpPr>
        <p:spPr/>
        <p:txBody>
          <a:bodyPr/>
          <a:lstStyle/>
          <a:p>
            <a:fld id="{54FEA059-E103-7742-9DAE-B124FB3A7B06}" type="slidenum">
              <a:rPr lang="fr-FR" smtClean="0"/>
              <a:pPr/>
              <a:t>7</a:t>
            </a:fld>
            <a:endParaRPr lang="fr-FR"/>
          </a:p>
        </p:txBody>
      </p:sp>
      <p:pic>
        <p:nvPicPr>
          <p:cNvPr id="9" name="Image 8" descr="Une image contenant Police, écriture manuscrite, Graphique, ligne&#10;&#10;Description générée automatiquement">
            <a:extLst>
              <a:ext uri="{FF2B5EF4-FFF2-40B4-BE49-F238E27FC236}">
                <a16:creationId xmlns:a16="http://schemas.microsoft.com/office/drawing/2014/main" id="{51ED6B44-9FA4-91BA-3AF1-91B03F8C4F0F}"/>
              </a:ext>
            </a:extLst>
          </p:cNvPr>
          <p:cNvPicPr>
            <a:picLocks noChangeAspect="1"/>
          </p:cNvPicPr>
          <p:nvPr/>
        </p:nvPicPr>
        <p:blipFill>
          <a:blip r:embed="rId3"/>
          <a:stretch>
            <a:fillRect/>
          </a:stretch>
        </p:blipFill>
        <p:spPr>
          <a:xfrm>
            <a:off x="1868604" y="4159270"/>
            <a:ext cx="1344398" cy="1080000"/>
          </a:xfrm>
          <a:prstGeom prst="rect">
            <a:avLst/>
          </a:prstGeom>
        </p:spPr>
      </p:pic>
      <p:pic>
        <p:nvPicPr>
          <p:cNvPr id="12" name="Image 11" descr="Une image contenant texte, cercle, graphisme, Graphique&#10;&#10;Description générée automatiquement">
            <a:extLst>
              <a:ext uri="{FF2B5EF4-FFF2-40B4-BE49-F238E27FC236}">
                <a16:creationId xmlns:a16="http://schemas.microsoft.com/office/drawing/2014/main" id="{4021F7CA-5645-310D-2122-D5038B12AE86}"/>
              </a:ext>
            </a:extLst>
          </p:cNvPr>
          <p:cNvPicPr>
            <a:picLocks noChangeAspect="1"/>
          </p:cNvPicPr>
          <p:nvPr/>
        </p:nvPicPr>
        <p:blipFill>
          <a:blip r:embed="rId4"/>
          <a:stretch>
            <a:fillRect/>
          </a:stretch>
        </p:blipFill>
        <p:spPr>
          <a:xfrm>
            <a:off x="2664965" y="5281607"/>
            <a:ext cx="1529614" cy="1080000"/>
          </a:xfrm>
          <a:prstGeom prst="rect">
            <a:avLst/>
          </a:prstGeom>
        </p:spPr>
      </p:pic>
      <p:pic>
        <p:nvPicPr>
          <p:cNvPr id="14" name="Image 13" descr="Une image contenant texte, Police, blanc, conception&#10;&#10;Description générée automatiquement">
            <a:extLst>
              <a:ext uri="{FF2B5EF4-FFF2-40B4-BE49-F238E27FC236}">
                <a16:creationId xmlns:a16="http://schemas.microsoft.com/office/drawing/2014/main" id="{5BB9F9AB-5EBF-B9FF-E302-B4780C1F4A76}"/>
              </a:ext>
            </a:extLst>
          </p:cNvPr>
          <p:cNvPicPr>
            <a:picLocks noChangeAspect="1"/>
          </p:cNvPicPr>
          <p:nvPr/>
        </p:nvPicPr>
        <p:blipFill>
          <a:blip r:embed="rId5"/>
          <a:stretch>
            <a:fillRect/>
          </a:stretch>
        </p:blipFill>
        <p:spPr>
          <a:xfrm>
            <a:off x="3429772" y="4159270"/>
            <a:ext cx="1080000" cy="1080000"/>
          </a:xfrm>
          <a:prstGeom prst="rect">
            <a:avLst/>
          </a:prstGeom>
        </p:spPr>
      </p:pic>
      <p:pic>
        <p:nvPicPr>
          <p:cNvPr id="16" name="Image 15" descr="Une image contenant Police, Graphique, logo, texte&#10;&#10;Description générée automatiquement">
            <a:extLst>
              <a:ext uri="{FF2B5EF4-FFF2-40B4-BE49-F238E27FC236}">
                <a16:creationId xmlns:a16="http://schemas.microsoft.com/office/drawing/2014/main" id="{9017D610-5D83-378D-645F-43009A0E8349}"/>
              </a:ext>
            </a:extLst>
          </p:cNvPr>
          <p:cNvPicPr>
            <a:picLocks noChangeAspect="1"/>
          </p:cNvPicPr>
          <p:nvPr/>
        </p:nvPicPr>
        <p:blipFill>
          <a:blip r:embed="rId6"/>
          <a:stretch>
            <a:fillRect/>
          </a:stretch>
        </p:blipFill>
        <p:spPr>
          <a:xfrm>
            <a:off x="4194579" y="5254458"/>
            <a:ext cx="2812662" cy="1080000"/>
          </a:xfrm>
          <a:prstGeom prst="rect">
            <a:avLst/>
          </a:prstGeom>
        </p:spPr>
      </p:pic>
      <p:pic>
        <p:nvPicPr>
          <p:cNvPr id="18" name="Image 17" descr="Une image contenant Police, texte, conception&#10;&#10;Description générée automatiquement">
            <a:extLst>
              <a:ext uri="{FF2B5EF4-FFF2-40B4-BE49-F238E27FC236}">
                <a16:creationId xmlns:a16="http://schemas.microsoft.com/office/drawing/2014/main" id="{5D5A4BE2-79E6-BF66-A7B2-122ED7D9EE26}"/>
              </a:ext>
            </a:extLst>
          </p:cNvPr>
          <p:cNvPicPr>
            <a:picLocks noChangeAspect="1"/>
          </p:cNvPicPr>
          <p:nvPr/>
        </p:nvPicPr>
        <p:blipFill>
          <a:blip r:embed="rId7"/>
          <a:stretch>
            <a:fillRect/>
          </a:stretch>
        </p:blipFill>
        <p:spPr>
          <a:xfrm>
            <a:off x="4928711" y="4027071"/>
            <a:ext cx="1344398" cy="1344398"/>
          </a:xfrm>
          <a:prstGeom prst="rect">
            <a:avLst/>
          </a:prstGeom>
        </p:spPr>
      </p:pic>
      <p:pic>
        <p:nvPicPr>
          <p:cNvPr id="20" name="Image 19" descr="Une image contenant Police, Graphique, graphisme, typographie&#10;&#10;Description générée automatiquement">
            <a:extLst>
              <a:ext uri="{FF2B5EF4-FFF2-40B4-BE49-F238E27FC236}">
                <a16:creationId xmlns:a16="http://schemas.microsoft.com/office/drawing/2014/main" id="{64BA0688-71EE-52F5-022D-B4A3D0817F8D}"/>
              </a:ext>
            </a:extLst>
          </p:cNvPr>
          <p:cNvPicPr>
            <a:picLocks noChangeAspect="1"/>
          </p:cNvPicPr>
          <p:nvPr/>
        </p:nvPicPr>
        <p:blipFill>
          <a:blip r:embed="rId8"/>
          <a:stretch>
            <a:fillRect/>
          </a:stretch>
        </p:blipFill>
        <p:spPr>
          <a:xfrm>
            <a:off x="6528131" y="4407164"/>
            <a:ext cx="2617989" cy="733488"/>
          </a:xfrm>
          <a:prstGeom prst="rect">
            <a:avLst/>
          </a:prstGeom>
        </p:spPr>
      </p:pic>
      <p:pic>
        <p:nvPicPr>
          <p:cNvPr id="22" name="Image 21" descr="Une image contenant Police, Graphique, texte, graphisme&#10;&#10;Description générée automatiquement">
            <a:extLst>
              <a:ext uri="{FF2B5EF4-FFF2-40B4-BE49-F238E27FC236}">
                <a16:creationId xmlns:a16="http://schemas.microsoft.com/office/drawing/2014/main" id="{FE8256A3-B499-32C1-F525-64D66CB74DE4}"/>
              </a:ext>
            </a:extLst>
          </p:cNvPr>
          <p:cNvPicPr>
            <a:picLocks noChangeAspect="1"/>
          </p:cNvPicPr>
          <p:nvPr/>
        </p:nvPicPr>
        <p:blipFill>
          <a:blip r:embed="rId9"/>
          <a:stretch>
            <a:fillRect/>
          </a:stretch>
        </p:blipFill>
        <p:spPr>
          <a:xfrm>
            <a:off x="7007241" y="5312472"/>
            <a:ext cx="2538066" cy="941006"/>
          </a:xfrm>
          <a:prstGeom prst="rect">
            <a:avLst/>
          </a:prstGeom>
        </p:spPr>
      </p:pic>
      <p:pic>
        <p:nvPicPr>
          <p:cNvPr id="24" name="Image 23" descr="Une image contenant Police, Graphique, graphisme, texte&#10;&#10;Description générée automatiquement">
            <a:extLst>
              <a:ext uri="{FF2B5EF4-FFF2-40B4-BE49-F238E27FC236}">
                <a16:creationId xmlns:a16="http://schemas.microsoft.com/office/drawing/2014/main" id="{A146C9F1-BA20-C4F2-64F5-3920E25D6585}"/>
              </a:ext>
            </a:extLst>
          </p:cNvPr>
          <p:cNvPicPr>
            <a:picLocks noChangeAspect="1"/>
          </p:cNvPicPr>
          <p:nvPr/>
        </p:nvPicPr>
        <p:blipFill>
          <a:blip r:embed="rId10"/>
          <a:stretch>
            <a:fillRect/>
          </a:stretch>
        </p:blipFill>
        <p:spPr>
          <a:xfrm>
            <a:off x="9558511" y="4174458"/>
            <a:ext cx="1441856" cy="1080000"/>
          </a:xfrm>
          <a:prstGeom prst="rect">
            <a:avLst/>
          </a:prstGeom>
        </p:spPr>
      </p:pic>
    </p:spTree>
    <p:extLst>
      <p:ext uri="{BB962C8B-B14F-4D97-AF65-F5344CB8AC3E}">
        <p14:creationId xmlns:p14="http://schemas.microsoft.com/office/powerpoint/2010/main" val="96850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3EC4E3A-300D-A77E-12CE-8D9649F58294}"/>
              </a:ext>
            </a:extLst>
          </p:cNvPr>
          <p:cNvSpPr>
            <a:spLocks noGrp="1"/>
          </p:cNvSpPr>
          <p:nvPr>
            <p:ph type="title"/>
          </p:nvPr>
        </p:nvSpPr>
        <p:spPr/>
        <p:txBody>
          <a:bodyPr/>
          <a:lstStyle/>
          <a:p>
            <a:r>
              <a:rPr lang="fr-FR" dirty="0"/>
              <a:t>Ils ont embarqué dans l’aventure Louison</a:t>
            </a:r>
          </a:p>
        </p:txBody>
      </p:sp>
      <p:sp>
        <p:nvSpPr>
          <p:cNvPr id="6" name="Espace réservé du contenu 5">
            <a:extLst>
              <a:ext uri="{FF2B5EF4-FFF2-40B4-BE49-F238E27FC236}">
                <a16:creationId xmlns:a16="http://schemas.microsoft.com/office/drawing/2014/main" id="{EDFD7EE3-28D7-7214-96A9-D385DA087088}"/>
              </a:ext>
            </a:extLst>
          </p:cNvPr>
          <p:cNvSpPr>
            <a:spLocks noGrp="1"/>
          </p:cNvSpPr>
          <p:nvPr>
            <p:ph idx="1"/>
          </p:nvPr>
        </p:nvSpPr>
        <p:spPr/>
        <p:txBody>
          <a:bodyPr/>
          <a:lstStyle/>
          <a:p>
            <a:pPr marL="0" indent="0">
              <a:buNone/>
            </a:pPr>
            <a:r>
              <a:rPr lang="fr-FR" b="1" dirty="0">
                <a:solidFill>
                  <a:schemeClr val="accent4">
                    <a:lumMod val="75000"/>
                  </a:schemeClr>
                </a:solidFill>
              </a:rPr>
              <a:t>LES AIDES A LA CONCEPTION DES AVENTURES</a:t>
            </a:r>
          </a:p>
          <a:p>
            <a:r>
              <a:rPr lang="fr-FR" sz="1800" dirty="0"/>
              <a:t>Les partenaires, en tant que personnes ressources, ont apporté une contribution essentielle à la construction de l’aventure Louison Pignon. Par leur expertise et leur engagement, ils ont participé activement à la qualité et à la cohérence du projet.</a:t>
            </a:r>
          </a:p>
          <a:p>
            <a:r>
              <a:rPr lang="fr-FR" sz="1800" dirty="0"/>
              <a:t>Leur logotype apparait en page intérieure de </a:t>
            </a:r>
            <a:r>
              <a:rPr lang="fr-FR" sz="1800" dirty="0">
                <a:hlinkClick r:id="rId2"/>
              </a:rPr>
              <a:t>www.louison-pignon.com</a:t>
            </a:r>
            <a:r>
              <a:rPr lang="fr-FR" sz="1800" dirty="0"/>
              <a:t> </a:t>
            </a:r>
          </a:p>
        </p:txBody>
      </p:sp>
      <p:sp>
        <p:nvSpPr>
          <p:cNvPr id="4" name="Espace réservé du numéro de diapositive 3">
            <a:extLst>
              <a:ext uri="{FF2B5EF4-FFF2-40B4-BE49-F238E27FC236}">
                <a16:creationId xmlns:a16="http://schemas.microsoft.com/office/drawing/2014/main" id="{784BF987-8917-E2B2-CCF2-5FBB8E4E8E43}"/>
              </a:ext>
            </a:extLst>
          </p:cNvPr>
          <p:cNvSpPr>
            <a:spLocks noGrp="1"/>
          </p:cNvSpPr>
          <p:nvPr>
            <p:ph type="sldNum" sz="quarter" idx="12"/>
          </p:nvPr>
        </p:nvSpPr>
        <p:spPr/>
        <p:txBody>
          <a:bodyPr/>
          <a:lstStyle/>
          <a:p>
            <a:fld id="{54FEA059-E103-7742-9DAE-B124FB3A7B06}" type="slidenum">
              <a:rPr lang="fr-FR" smtClean="0"/>
              <a:pPr/>
              <a:t>8</a:t>
            </a:fld>
            <a:endParaRPr lang="fr-FR"/>
          </a:p>
        </p:txBody>
      </p:sp>
      <p:pic>
        <p:nvPicPr>
          <p:cNvPr id="3" name="Image 2" descr="Une image contenant texte, Police, affiche, Graphique&#10;&#10;Description générée automatiquement">
            <a:extLst>
              <a:ext uri="{FF2B5EF4-FFF2-40B4-BE49-F238E27FC236}">
                <a16:creationId xmlns:a16="http://schemas.microsoft.com/office/drawing/2014/main" id="{87F73DF2-BD81-BC11-187F-6D5733A2E7B3}"/>
              </a:ext>
            </a:extLst>
          </p:cNvPr>
          <p:cNvPicPr>
            <a:picLocks noChangeAspect="1"/>
          </p:cNvPicPr>
          <p:nvPr/>
        </p:nvPicPr>
        <p:blipFill>
          <a:blip r:embed="rId3"/>
          <a:stretch>
            <a:fillRect/>
          </a:stretch>
        </p:blipFill>
        <p:spPr>
          <a:xfrm>
            <a:off x="4642756" y="4021722"/>
            <a:ext cx="1286994" cy="1394244"/>
          </a:xfrm>
          <a:prstGeom prst="rect">
            <a:avLst/>
          </a:prstGeom>
        </p:spPr>
      </p:pic>
    </p:spTree>
    <p:extLst>
      <p:ext uri="{BB962C8B-B14F-4D97-AF65-F5344CB8AC3E}">
        <p14:creationId xmlns:p14="http://schemas.microsoft.com/office/powerpoint/2010/main" val="61794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641FA-9472-22F9-24BF-CA4326BBF8EA}"/>
              </a:ext>
            </a:extLst>
          </p:cNvPr>
          <p:cNvSpPr>
            <a:spLocks noGrp="1"/>
          </p:cNvSpPr>
          <p:nvPr>
            <p:ph type="ctrTitle"/>
          </p:nvPr>
        </p:nvSpPr>
        <p:spPr>
          <a:xfrm>
            <a:off x="4550229" y="1488726"/>
            <a:ext cx="6455227" cy="1869054"/>
          </a:xfrm>
        </p:spPr>
        <p:txBody>
          <a:bodyPr>
            <a:normAutofit fontScale="90000"/>
          </a:bodyPr>
          <a:lstStyle/>
          <a:p>
            <a:r>
              <a:rPr lang="fr-FR" b="1" dirty="0"/>
              <a:t>PARTIE 2 : </a:t>
            </a:r>
            <a:br>
              <a:rPr lang="fr-FR" b="1" dirty="0"/>
            </a:br>
            <a:r>
              <a:rPr lang="fr-FR" sz="6000" dirty="0"/>
              <a:t>Le bilan général</a:t>
            </a:r>
            <a:br>
              <a:rPr lang="fr-FR" b="1" dirty="0"/>
            </a:br>
            <a:r>
              <a:rPr lang="fr-FR" dirty="0"/>
              <a:t> </a:t>
            </a:r>
          </a:p>
        </p:txBody>
      </p:sp>
      <p:sp>
        <p:nvSpPr>
          <p:cNvPr id="3" name="Sous-titre 2">
            <a:extLst>
              <a:ext uri="{FF2B5EF4-FFF2-40B4-BE49-F238E27FC236}">
                <a16:creationId xmlns:a16="http://schemas.microsoft.com/office/drawing/2014/main" id="{7C886605-89AA-DE16-F02E-88B764F579B4}"/>
              </a:ext>
            </a:extLst>
          </p:cNvPr>
          <p:cNvSpPr>
            <a:spLocks noGrp="1"/>
          </p:cNvSpPr>
          <p:nvPr>
            <p:ph type="subTitle" idx="1"/>
          </p:nvPr>
        </p:nvSpPr>
        <p:spPr>
          <a:xfrm>
            <a:off x="5079542" y="3976283"/>
            <a:ext cx="5308947" cy="2578383"/>
          </a:xfrm>
        </p:spPr>
        <p:txBody>
          <a:bodyPr>
            <a:normAutofit/>
          </a:bodyPr>
          <a:lstStyle/>
          <a:p>
            <a:r>
              <a:rPr lang="fr-FR" dirty="0"/>
              <a:t>Les chiffres clés de l’année 2025</a:t>
            </a:r>
          </a:p>
          <a:p>
            <a:r>
              <a:rPr lang="fr-FR" dirty="0"/>
              <a:t>…</a:t>
            </a:r>
          </a:p>
        </p:txBody>
      </p:sp>
      <p:sp>
        <p:nvSpPr>
          <p:cNvPr id="4" name="Espace réservé du numéro de diapositive 3">
            <a:extLst>
              <a:ext uri="{FF2B5EF4-FFF2-40B4-BE49-F238E27FC236}">
                <a16:creationId xmlns:a16="http://schemas.microsoft.com/office/drawing/2014/main" id="{BC7C8A1E-DEDA-DB1E-8164-33D1BD41921F}"/>
              </a:ext>
            </a:extLst>
          </p:cNvPr>
          <p:cNvSpPr>
            <a:spLocks noGrp="1"/>
          </p:cNvSpPr>
          <p:nvPr>
            <p:ph type="sldNum" sz="quarter" idx="12"/>
          </p:nvPr>
        </p:nvSpPr>
        <p:spPr/>
        <p:txBody>
          <a:bodyPr/>
          <a:lstStyle/>
          <a:p>
            <a:fld id="{54FEA059-E103-7742-9DAE-B124FB3A7B06}" type="slidenum">
              <a:rPr lang="fr-FR" smtClean="0"/>
              <a:pPr/>
              <a:t>9</a:t>
            </a:fld>
            <a:endParaRPr lang="fr-FR"/>
          </a:p>
        </p:txBody>
      </p:sp>
    </p:spTree>
    <p:extLst>
      <p:ext uri="{BB962C8B-B14F-4D97-AF65-F5344CB8AC3E}">
        <p14:creationId xmlns:p14="http://schemas.microsoft.com/office/powerpoint/2010/main" val="696471348"/>
      </p:ext>
    </p:extLst>
  </p:cSld>
  <p:clrMapOvr>
    <a:masterClrMapping/>
  </p:clrMapOvr>
</p:sld>
</file>

<file path=ppt/theme/theme1.xml><?xml version="1.0" encoding="utf-8"?>
<a:theme xmlns:a="http://schemas.openxmlformats.org/drawingml/2006/main" name="Thème Office">
  <a:themeElements>
    <a:clrScheme name="Louison Pignon">
      <a:dk1>
        <a:srgbClr val="000000"/>
      </a:dk1>
      <a:lt1>
        <a:srgbClr val="FFFFFF"/>
      </a:lt1>
      <a:dk2>
        <a:srgbClr val="18407E"/>
      </a:dk2>
      <a:lt2>
        <a:srgbClr val="E8E8E8"/>
      </a:lt2>
      <a:accent1>
        <a:srgbClr val="18407E"/>
      </a:accent1>
      <a:accent2>
        <a:srgbClr val="D5A373"/>
      </a:accent2>
      <a:accent3>
        <a:srgbClr val="2F132C"/>
      </a:accent3>
      <a:accent4>
        <a:srgbClr val="80656B"/>
      </a:accent4>
      <a:accent5>
        <a:srgbClr val="58AC83"/>
      </a:accent5>
      <a:accent6>
        <a:srgbClr val="B3D7AC"/>
      </a:accent6>
      <a:hlink>
        <a:srgbClr val="015B89"/>
      </a:hlink>
      <a:folHlink>
        <a:srgbClr val="82CCD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83DABEBBE9144DA043D9FA2B39A19F" ma:contentTypeVersion="18" ma:contentTypeDescription="Crée un document." ma:contentTypeScope="" ma:versionID="58f44c2411f44e8d65776a2e8e20cc52">
  <xsd:schema xmlns:xsd="http://www.w3.org/2001/XMLSchema" xmlns:xs="http://www.w3.org/2001/XMLSchema" xmlns:p="http://schemas.microsoft.com/office/2006/metadata/properties" xmlns:ns2="5ff57304-65b6-48b9-a37b-1d493f91ae66" xmlns:ns3="ba861aca-98e6-4106-a1ba-936b96ab2965" targetNamespace="http://schemas.microsoft.com/office/2006/metadata/properties" ma:root="true" ma:fieldsID="7432a217005b2f9e8615f1d61b5b2673" ns2:_="" ns3:_="">
    <xsd:import namespace="5ff57304-65b6-48b9-a37b-1d493f91ae66"/>
    <xsd:import namespace="ba861aca-98e6-4106-a1ba-936b96ab296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f57304-65b6-48b9-a37b-1d493f91ae6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fb8e6f35-9cf2-44bd-9309-8361561389e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861aca-98e6-4106-a1ba-936b96ab296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708ecf4-18e3-4ff6-8610-d5b8acb8629b}" ma:internalName="TaxCatchAll" ma:showField="CatchAllData" ma:web="ba861aca-98e6-4106-a1ba-936b96ab296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f57304-65b6-48b9-a37b-1d493f91ae66">
      <Terms xmlns="http://schemas.microsoft.com/office/infopath/2007/PartnerControls"/>
    </lcf76f155ced4ddcb4097134ff3c332f>
    <TaxCatchAll xmlns="ba861aca-98e6-4106-a1ba-936b96ab296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0E8C8B-98C2-4C59-B9F4-3F35F234F6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f57304-65b6-48b9-a37b-1d493f91ae66"/>
    <ds:schemaRef ds:uri="ba861aca-98e6-4106-a1ba-936b96ab29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CB3F41-5642-4AE4-B2ED-6213F7EA10C3}">
  <ds:schemaRefs>
    <ds:schemaRef ds:uri="5ff57304-65b6-48b9-a37b-1d493f91ae66"/>
    <ds:schemaRef ds:uri="http://purl.org/dc/elements/1.1/"/>
    <ds:schemaRef ds:uri="http://schemas.openxmlformats.org/package/2006/metadata/core-properties"/>
    <ds:schemaRef ds:uri="http://schemas.microsoft.com/office/2006/documentManagement/types"/>
    <ds:schemaRef ds:uri="ba861aca-98e6-4106-a1ba-936b96ab2965"/>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92702E6-B581-4AAD-A814-7E7D33F4E2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763</Words>
  <Application>Microsoft Office PowerPoint</Application>
  <PresentationFormat>Grand écran</PresentationFormat>
  <Paragraphs>119</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Aptos</vt:lpstr>
      <vt:lpstr>Arial</vt:lpstr>
      <vt:lpstr>Open Sans</vt:lpstr>
      <vt:lpstr>Wingdings</vt:lpstr>
      <vt:lpstr>Thème Office</vt:lpstr>
      <vt:lpstr>Bilan des parcours à destination des partenaires</vt:lpstr>
      <vt:lpstr>Rappel du concept</vt:lpstr>
      <vt:lpstr>De l’Aisne à l’Oise, un dispositif qui s’étend sur toute la Région des Hauts-de-France</vt:lpstr>
      <vt:lpstr>PARTIE 1 Les partenaires   </vt:lpstr>
      <vt:lpstr>Un réseau de partenaires essentiels</vt:lpstr>
      <vt:lpstr>Ils ont embarqué dans l’aventure Louison</vt:lpstr>
      <vt:lpstr>Ils ont embarqué dans l’aventure Louison</vt:lpstr>
      <vt:lpstr>Ils ont embarqué dans l’aventure Louison</vt:lpstr>
      <vt:lpstr>PARTIE 2 :  Le bilan général  </vt:lpstr>
      <vt:lpstr>Synthèse générale du bilan de l’année 2025</vt:lpstr>
      <vt:lpstr>Le bilan général pour tout le réseau</vt:lpstr>
      <vt:lpstr>Le bilan général pour tout le réseau</vt:lpstr>
      <vt:lpstr>PARTIE 3 :  Le bilan détaillé  </vt:lpstr>
      <vt:lpstr>Bilan détaillé des aventures de l’OISE</vt:lpstr>
      <vt:lpstr>PARTIE 4 Bilan personnalisé</vt:lpstr>
      <vt:lpstr>Bilan personnalisé</vt:lpstr>
      <vt:lpstr>Merci à vous partenaires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Embarquez  dans l’aventure !</dc:title>
  <dc:creator>Sébastien VELASCO</dc:creator>
  <cp:lastModifiedBy>Veronique MARTY</cp:lastModifiedBy>
  <cp:revision>47</cp:revision>
  <cp:lastPrinted>2026-02-12T16:10:51Z</cp:lastPrinted>
  <dcterms:created xsi:type="dcterms:W3CDTF">2025-10-20T09:20:59Z</dcterms:created>
  <dcterms:modified xsi:type="dcterms:W3CDTF">2026-04-21T11:14:47Z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0x010100C183DABEBBE9144DA043D9FA2B39A19F</vt:lpwstr>
  </property>
  <property fmtid="{D5CDD505-2E9C-101B-9397-08002B2CF9AE}" pid="3" name="MediaServiceImageTags">
    <vt:lpwstr/>
  </property>
</Properties>
</file>