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08_A29E819E.xml" ContentType="application/vnd.ms-powerpoint.comments+xml"/>
  <Override PartName="/ppt/comments/modernComment_107_EC401446.xml" ContentType="application/vnd.ms-powerpoint.comments+xml"/>
  <Override PartName="/ppt/comments/modernComment_10A_6F1C7571.xml" ContentType="application/vnd.ms-powerpoint.comments+xml"/>
  <Override PartName="/ppt/comments/modernComment_103_B208D328.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258" r:id="rId6"/>
    <p:sldId id="257" r:id="rId7"/>
    <p:sldId id="274" r:id="rId8"/>
    <p:sldId id="280" r:id="rId9"/>
    <p:sldId id="273" r:id="rId10"/>
    <p:sldId id="261" r:id="rId11"/>
    <p:sldId id="279" r:id="rId12"/>
    <p:sldId id="262" r:id="rId13"/>
    <p:sldId id="277" r:id="rId14"/>
    <p:sldId id="264" r:id="rId15"/>
    <p:sldId id="263" r:id="rId16"/>
    <p:sldId id="265" r:id="rId17"/>
    <p:sldId id="269" r:id="rId18"/>
    <p:sldId id="281" r:id="rId19"/>
    <p:sldId id="266" r:id="rId20"/>
    <p:sldId id="278" r:id="rId21"/>
    <p:sldId id="267" r:id="rId22"/>
    <p:sldId id="275" r:id="rId23"/>
    <p:sldId id="270" r:id="rId24"/>
    <p:sldId id="271" r:id="rId25"/>
    <p:sldId id="268" r:id="rId26"/>
    <p:sldId id="276" r:id="rId27"/>
    <p:sldId id="259"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97DF4E-75EE-55BD-7FA0-31D507490AA6}" name="Stephane ROUZIOU" initials="SR" userId="S::stephane.rouziou@oisetourisme.com::c6ad542d-8622-45f9-a878-f6e363c7f283" providerId="AD"/>
  <p188:author id="{B737A3B5-7D22-A932-9321-BDA314A634D5}" name="Anne-Sophie LIGI" initials="AL" userId="S::anne-sophie.ligi@oisetourisme.com::88b52fd9-631a-470f-94c7-60b53f391a8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8"/>
    <p:restoredTop sz="94691"/>
  </p:normalViewPr>
  <p:slideViewPr>
    <p:cSldViewPr snapToGrid="0">
      <p:cViewPr varScale="1">
        <p:scale>
          <a:sx n="57" d="100"/>
          <a:sy n="57" d="100"/>
        </p:scale>
        <p:origin x="30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Sophie LIGI" userId="88b52fd9-631a-470f-94c7-60b53f391a8d" providerId="ADAL" clId="{4DFB24C3-042A-4A3D-8937-1E112376930C}"/>
    <pc:docChg chg="undo custSel modSld modMainMaster">
      <pc:chgData name="Anne-Sophie LIGI" userId="88b52fd9-631a-470f-94c7-60b53f391a8d" providerId="ADAL" clId="{4DFB24C3-042A-4A3D-8937-1E112376930C}" dt="2025-11-24T15:46:06.041" v="209" actId="1038"/>
      <pc:docMkLst>
        <pc:docMk/>
      </pc:docMkLst>
      <pc:sldChg chg="addSp delSp modSp mod">
        <pc:chgData name="Anne-Sophie LIGI" userId="88b52fd9-631a-470f-94c7-60b53f391a8d" providerId="ADAL" clId="{4DFB24C3-042A-4A3D-8937-1E112376930C}" dt="2025-11-14T09:04:39.596" v="158" actId="1076"/>
        <pc:sldMkLst>
          <pc:docMk/>
          <pc:sldMk cId="4282753209" sldId="261"/>
        </pc:sldMkLst>
        <pc:spChg chg="mod">
          <ac:chgData name="Anne-Sophie LIGI" userId="88b52fd9-631a-470f-94c7-60b53f391a8d" providerId="ADAL" clId="{4DFB24C3-042A-4A3D-8937-1E112376930C}" dt="2025-10-30T09:02:45.125" v="101" actId="14100"/>
          <ac:spMkLst>
            <pc:docMk/>
            <pc:sldMk cId="4282753209" sldId="261"/>
            <ac:spMk id="3" creationId="{1208A25A-5C3C-BBB8-8E4A-D7EA8BE06496}"/>
          </ac:spMkLst>
        </pc:spChg>
        <pc:spChg chg="mod">
          <ac:chgData name="Anne-Sophie LIGI" userId="88b52fd9-631a-470f-94c7-60b53f391a8d" providerId="ADAL" clId="{4DFB24C3-042A-4A3D-8937-1E112376930C}" dt="2025-10-30T09:03:46.300" v="114" actId="1076"/>
          <ac:spMkLst>
            <pc:docMk/>
            <pc:sldMk cId="4282753209" sldId="261"/>
            <ac:spMk id="7" creationId="{E2EA8BD8-C77E-8C94-5323-FDBB6E3E08B8}"/>
          </ac:spMkLst>
        </pc:spChg>
        <pc:picChg chg="add mod ord">
          <ac:chgData name="Anne-Sophie LIGI" userId="88b52fd9-631a-470f-94c7-60b53f391a8d" providerId="ADAL" clId="{4DFB24C3-042A-4A3D-8937-1E112376930C}" dt="2025-10-30T09:02:53.209" v="104" actId="1076"/>
          <ac:picMkLst>
            <pc:docMk/>
            <pc:sldMk cId="4282753209" sldId="261"/>
            <ac:picMk id="15" creationId="{1FEFA266-2651-4DDD-4715-B9F45A082752}"/>
          </ac:picMkLst>
        </pc:picChg>
      </pc:sldChg>
      <pc:sldChg chg="modSp mod">
        <pc:chgData name="Anne-Sophie LIGI" userId="88b52fd9-631a-470f-94c7-60b53f391a8d" providerId="ADAL" clId="{4DFB24C3-042A-4A3D-8937-1E112376930C}" dt="2025-11-14T09:05:36.792" v="160" actId="14100"/>
        <pc:sldMkLst>
          <pc:docMk/>
          <pc:sldMk cId="2693259882" sldId="262"/>
        </pc:sldMkLst>
        <pc:picChg chg="mod">
          <ac:chgData name="Anne-Sophie LIGI" userId="88b52fd9-631a-470f-94c7-60b53f391a8d" providerId="ADAL" clId="{4DFB24C3-042A-4A3D-8937-1E112376930C}" dt="2025-11-14T09:05:36.792" v="160" actId="14100"/>
          <ac:picMkLst>
            <pc:docMk/>
            <pc:sldMk cId="2693259882" sldId="262"/>
            <ac:picMk id="10" creationId="{81C5599E-8DE8-E4B5-7FC7-E18BB9CC34AF}"/>
          </ac:picMkLst>
        </pc:picChg>
      </pc:sldChg>
      <pc:sldChg chg="addSp modSp mod">
        <pc:chgData name="Anne-Sophie LIGI" userId="88b52fd9-631a-470f-94c7-60b53f391a8d" providerId="ADAL" clId="{4DFB24C3-042A-4A3D-8937-1E112376930C}" dt="2025-10-30T09:06:14.175" v="146" actId="1076"/>
        <pc:sldMkLst>
          <pc:docMk/>
          <pc:sldMk cId="3963622470" sldId="263"/>
        </pc:sldMkLst>
        <pc:spChg chg="mod">
          <ac:chgData name="Anne-Sophie LIGI" userId="88b52fd9-631a-470f-94c7-60b53f391a8d" providerId="ADAL" clId="{4DFB24C3-042A-4A3D-8937-1E112376930C}" dt="2025-10-30T09:04:38.675" v="129" actId="14100"/>
          <ac:spMkLst>
            <pc:docMk/>
            <pc:sldMk cId="3963622470" sldId="263"/>
            <ac:spMk id="3" creationId="{406BC44D-F81E-EF66-8304-85CFDE8BD303}"/>
          </ac:spMkLst>
        </pc:spChg>
        <pc:spChg chg="add mod">
          <ac:chgData name="Anne-Sophie LIGI" userId="88b52fd9-631a-470f-94c7-60b53f391a8d" providerId="ADAL" clId="{4DFB24C3-042A-4A3D-8937-1E112376930C}" dt="2025-10-30T09:06:14.175" v="146" actId="1076"/>
          <ac:spMkLst>
            <pc:docMk/>
            <pc:sldMk cId="3963622470" sldId="263"/>
            <ac:spMk id="10" creationId="{B6AA5216-567C-E914-2895-7373801577E4}"/>
          </ac:spMkLst>
        </pc:spChg>
        <pc:picChg chg="add mod">
          <ac:chgData name="Anne-Sophie LIGI" userId="88b52fd9-631a-470f-94c7-60b53f391a8d" providerId="ADAL" clId="{4DFB24C3-042A-4A3D-8937-1E112376930C}" dt="2025-10-30T09:05:14.275" v="144" actId="14100"/>
          <ac:picMkLst>
            <pc:docMk/>
            <pc:sldMk cId="3963622470" sldId="263"/>
            <ac:picMk id="7" creationId="{168E7654-2499-DC0F-3C80-F9DBA06AAF96}"/>
          </ac:picMkLst>
        </pc:picChg>
      </pc:sldChg>
      <pc:sldChg chg="modSp mod">
        <pc:chgData name="Anne-Sophie LIGI" userId="88b52fd9-631a-470f-94c7-60b53f391a8d" providerId="ADAL" clId="{4DFB24C3-042A-4A3D-8937-1E112376930C}" dt="2025-11-14T09:07:50.844" v="161" actId="113"/>
        <pc:sldMkLst>
          <pc:docMk/>
          <pc:sldMk cId="1164651600" sldId="265"/>
        </pc:sldMkLst>
        <pc:spChg chg="mod">
          <ac:chgData name="Anne-Sophie LIGI" userId="88b52fd9-631a-470f-94c7-60b53f391a8d" providerId="ADAL" clId="{4DFB24C3-042A-4A3D-8937-1E112376930C}" dt="2025-11-14T09:07:50.844" v="161" actId="113"/>
          <ac:spMkLst>
            <pc:docMk/>
            <pc:sldMk cId="1164651600" sldId="265"/>
            <ac:spMk id="3" creationId="{01684595-5F37-3CC0-02E0-698CF5077197}"/>
          </ac:spMkLst>
        </pc:spChg>
      </pc:sldChg>
      <pc:sldChg chg="modSp mod">
        <pc:chgData name="Anne-Sophie LIGI" userId="88b52fd9-631a-470f-94c7-60b53f391a8d" providerId="ADAL" clId="{4DFB24C3-042A-4A3D-8937-1E112376930C}" dt="2025-11-14T09:10:49.212" v="180" actId="1076"/>
        <pc:sldMkLst>
          <pc:docMk/>
          <pc:sldMk cId="1628986893" sldId="269"/>
        </pc:sldMkLst>
        <pc:picChg chg="mod ord modCrop">
          <ac:chgData name="Anne-Sophie LIGI" userId="88b52fd9-631a-470f-94c7-60b53f391a8d" providerId="ADAL" clId="{4DFB24C3-042A-4A3D-8937-1E112376930C}" dt="2025-11-14T09:10:49.212" v="180" actId="1076"/>
          <ac:picMkLst>
            <pc:docMk/>
            <pc:sldMk cId="1628986893" sldId="269"/>
            <ac:picMk id="8" creationId="{9F7B3D8A-0ACB-AB64-2616-8544D5183DAA}"/>
          </ac:picMkLst>
        </pc:picChg>
      </pc:sldChg>
      <pc:sldChg chg="modSp mod">
        <pc:chgData name="Anne-Sophie LIGI" userId="88b52fd9-631a-470f-94c7-60b53f391a8d" providerId="ADAL" clId="{4DFB24C3-042A-4A3D-8937-1E112376930C}" dt="2025-11-14T09:13:43.214" v="195" actId="20577"/>
        <pc:sldMkLst>
          <pc:docMk/>
          <pc:sldMk cId="875390642" sldId="270"/>
        </pc:sldMkLst>
        <pc:spChg chg="mod">
          <ac:chgData name="Anne-Sophie LIGI" userId="88b52fd9-631a-470f-94c7-60b53f391a8d" providerId="ADAL" clId="{4DFB24C3-042A-4A3D-8937-1E112376930C}" dt="2025-11-14T09:13:43.214" v="195" actId="20577"/>
          <ac:spMkLst>
            <pc:docMk/>
            <pc:sldMk cId="875390642" sldId="270"/>
            <ac:spMk id="2" creationId="{A850590B-0F8D-A424-A841-7792B85F9EBD}"/>
          </ac:spMkLst>
        </pc:spChg>
        <pc:picChg chg="mod modCrop">
          <ac:chgData name="Anne-Sophie LIGI" userId="88b52fd9-631a-470f-94c7-60b53f391a8d" providerId="ADAL" clId="{4DFB24C3-042A-4A3D-8937-1E112376930C}" dt="2025-11-14T09:13:09.604" v="186" actId="732"/>
          <ac:picMkLst>
            <pc:docMk/>
            <pc:sldMk cId="875390642" sldId="270"/>
            <ac:picMk id="9" creationId="{791687DE-DD97-5764-BCAD-05E26C539920}"/>
          </ac:picMkLst>
        </pc:picChg>
      </pc:sldChg>
      <pc:sldChg chg="modSp mod">
        <pc:chgData name="Anne-Sophie LIGI" userId="88b52fd9-631a-470f-94c7-60b53f391a8d" providerId="ADAL" clId="{4DFB24C3-042A-4A3D-8937-1E112376930C}" dt="2025-11-14T09:13:47.412" v="204" actId="20577"/>
        <pc:sldMkLst>
          <pc:docMk/>
          <pc:sldMk cId="1973444265" sldId="271"/>
        </pc:sldMkLst>
        <pc:spChg chg="mod">
          <ac:chgData name="Anne-Sophie LIGI" userId="88b52fd9-631a-470f-94c7-60b53f391a8d" providerId="ADAL" clId="{4DFB24C3-042A-4A3D-8937-1E112376930C}" dt="2025-11-14T09:13:47.412" v="204" actId="20577"/>
          <ac:spMkLst>
            <pc:docMk/>
            <pc:sldMk cId="1973444265" sldId="271"/>
            <ac:spMk id="2" creationId="{DBCD8F4B-3D91-2A20-BB97-FC5593333C58}"/>
          </ac:spMkLst>
        </pc:spChg>
      </pc:sldChg>
      <pc:sldChg chg="addSp delSp modSp mod">
        <pc:chgData name="Anne-Sophie LIGI" userId="88b52fd9-631a-470f-94c7-60b53f391a8d" providerId="ADAL" clId="{4DFB24C3-042A-4A3D-8937-1E112376930C}" dt="2025-10-30T09:11:41.715" v="154" actId="1076"/>
        <pc:sldMkLst>
          <pc:docMk/>
          <pc:sldMk cId="2809677334" sldId="274"/>
        </pc:sldMkLst>
      </pc:sldChg>
      <pc:sldChg chg="modSp mod">
        <pc:chgData name="Anne-Sophie LIGI" userId="88b52fd9-631a-470f-94c7-60b53f391a8d" providerId="ADAL" clId="{4DFB24C3-042A-4A3D-8937-1E112376930C}" dt="2025-11-14T09:12:08.988" v="182" actId="1076"/>
        <pc:sldMkLst>
          <pc:docMk/>
          <pc:sldMk cId="1444589741" sldId="275"/>
        </pc:sldMkLst>
        <pc:spChg chg="mod">
          <ac:chgData name="Anne-Sophie LIGI" userId="88b52fd9-631a-470f-94c7-60b53f391a8d" providerId="ADAL" clId="{4DFB24C3-042A-4A3D-8937-1E112376930C}" dt="2025-11-14T09:12:08.988" v="182" actId="1076"/>
          <ac:spMkLst>
            <pc:docMk/>
            <pc:sldMk cId="1444589741" sldId="275"/>
            <ac:spMk id="11" creationId="{5C4A80C5-35C0-11C2-8E6E-C87E3C22096C}"/>
          </ac:spMkLst>
        </pc:spChg>
      </pc:sldChg>
      <pc:sldChg chg="modSp mod">
        <pc:chgData name="Anne-Sophie LIGI" userId="88b52fd9-631a-470f-94c7-60b53f391a8d" providerId="ADAL" clId="{4DFB24C3-042A-4A3D-8937-1E112376930C}" dt="2025-11-24T15:46:06.041" v="209" actId="1038"/>
        <pc:sldMkLst>
          <pc:docMk/>
          <pc:sldMk cId="1161727413" sldId="277"/>
        </pc:sldMkLst>
        <pc:spChg chg="mod">
          <ac:chgData name="Anne-Sophie LIGI" userId="88b52fd9-631a-470f-94c7-60b53f391a8d" providerId="ADAL" clId="{4DFB24C3-042A-4A3D-8937-1E112376930C}" dt="2025-11-24T15:45:56.213" v="206" actId="1076"/>
          <ac:spMkLst>
            <pc:docMk/>
            <pc:sldMk cId="1161727413" sldId="277"/>
            <ac:spMk id="27" creationId="{502862EA-C4A3-D83A-2681-C49E940345AA}"/>
          </ac:spMkLst>
        </pc:spChg>
        <pc:spChg chg="mod">
          <ac:chgData name="Anne-Sophie LIGI" userId="88b52fd9-631a-470f-94c7-60b53f391a8d" providerId="ADAL" clId="{4DFB24C3-042A-4A3D-8937-1E112376930C}" dt="2025-11-24T15:46:06.041" v="209" actId="1038"/>
          <ac:spMkLst>
            <pc:docMk/>
            <pc:sldMk cId="1161727413" sldId="277"/>
            <ac:spMk id="28" creationId="{6176B8D1-DF6A-EBA7-13BB-CD5CE8CEBD53}"/>
          </ac:spMkLst>
        </pc:spChg>
      </pc:sldChg>
      <pc:sldChg chg="addSp modSp mod">
        <pc:chgData name="Anne-Sophie LIGI" userId="88b52fd9-631a-470f-94c7-60b53f391a8d" providerId="ADAL" clId="{4DFB24C3-042A-4A3D-8937-1E112376930C}" dt="2025-10-30T09:03:34.635" v="113" actId="14100"/>
        <pc:sldMkLst>
          <pc:docMk/>
          <pc:sldMk cId="2887905640" sldId="279"/>
        </pc:sldMkLst>
        <pc:spChg chg="mod">
          <ac:chgData name="Anne-Sophie LIGI" userId="88b52fd9-631a-470f-94c7-60b53f391a8d" providerId="ADAL" clId="{4DFB24C3-042A-4A3D-8937-1E112376930C}" dt="2025-10-30T09:03:27.375" v="111" actId="14100"/>
          <ac:spMkLst>
            <pc:docMk/>
            <pc:sldMk cId="2887905640" sldId="279"/>
            <ac:spMk id="12" creationId="{34CDA866-4FD4-62EC-8834-21DBD54D2673}"/>
          </ac:spMkLst>
        </pc:spChg>
        <pc:picChg chg="add mod">
          <ac:chgData name="Anne-Sophie LIGI" userId="88b52fd9-631a-470f-94c7-60b53f391a8d" providerId="ADAL" clId="{4DFB24C3-042A-4A3D-8937-1E112376930C}" dt="2025-10-30T09:03:34.635" v="113" actId="14100"/>
          <ac:picMkLst>
            <pc:docMk/>
            <pc:sldMk cId="2887905640" sldId="279"/>
            <ac:picMk id="6" creationId="{75B1E932-8CA4-22B0-1128-154FB27F0A4A}"/>
          </ac:picMkLst>
        </pc:picChg>
      </pc:sldChg>
      <pc:sldChg chg="modSp mod">
        <pc:chgData name="Anne-Sophie LIGI" userId="88b52fd9-631a-470f-94c7-60b53f391a8d" providerId="ADAL" clId="{4DFB24C3-042A-4A3D-8937-1E112376930C}" dt="2025-11-14T09:03:23.073" v="157" actId="1076"/>
        <pc:sldMkLst>
          <pc:docMk/>
          <pc:sldMk cId="3727921754" sldId="280"/>
        </pc:sldMkLst>
        <pc:spChg chg="mod">
          <ac:chgData name="Anne-Sophie LIGI" userId="88b52fd9-631a-470f-94c7-60b53f391a8d" providerId="ADAL" clId="{4DFB24C3-042A-4A3D-8937-1E112376930C}" dt="2025-11-14T09:03:22.163" v="156" actId="1076"/>
          <ac:spMkLst>
            <pc:docMk/>
            <pc:sldMk cId="3727921754" sldId="280"/>
            <ac:spMk id="7" creationId="{39E5AD76-DEA2-0719-0F5A-A1F9A17105ED}"/>
          </ac:spMkLst>
        </pc:spChg>
        <pc:spChg chg="mod">
          <ac:chgData name="Anne-Sophie LIGI" userId="88b52fd9-631a-470f-94c7-60b53f391a8d" providerId="ADAL" clId="{4DFB24C3-042A-4A3D-8937-1E112376930C}" dt="2025-11-14T09:03:23.073" v="157" actId="1076"/>
          <ac:spMkLst>
            <pc:docMk/>
            <pc:sldMk cId="3727921754" sldId="280"/>
            <ac:spMk id="8" creationId="{AE86FEA6-F529-2303-0E9A-C123D4E93753}"/>
          </ac:spMkLst>
        </pc:spChg>
        <pc:picChg chg="mod">
          <ac:chgData name="Anne-Sophie LIGI" userId="88b52fd9-631a-470f-94c7-60b53f391a8d" providerId="ADAL" clId="{4DFB24C3-042A-4A3D-8937-1E112376930C}" dt="2025-11-14T09:02:37.616" v="155" actId="1076"/>
          <ac:picMkLst>
            <pc:docMk/>
            <pc:sldMk cId="3727921754" sldId="280"/>
            <ac:picMk id="12" creationId="{D099A266-6929-199E-9BDA-660436A5302E}"/>
          </ac:picMkLst>
        </pc:picChg>
      </pc:sldChg>
      <pc:sldChg chg="modSp mod">
        <pc:chgData name="Anne-Sophie LIGI" userId="88b52fd9-631a-470f-94c7-60b53f391a8d" providerId="ADAL" clId="{4DFB24C3-042A-4A3D-8937-1E112376930C}" dt="2025-11-14T09:11:35.843" v="181" actId="1076"/>
        <pc:sldMkLst>
          <pc:docMk/>
          <pc:sldMk cId="3134144048" sldId="281"/>
        </pc:sldMkLst>
        <pc:spChg chg="mod">
          <ac:chgData name="Anne-Sophie LIGI" userId="88b52fd9-631a-470f-94c7-60b53f391a8d" providerId="ADAL" clId="{4DFB24C3-042A-4A3D-8937-1E112376930C}" dt="2025-11-14T09:11:35.843" v="181" actId="1076"/>
          <ac:spMkLst>
            <pc:docMk/>
            <pc:sldMk cId="3134144048" sldId="281"/>
            <ac:spMk id="7" creationId="{38A21ECB-CEB7-A568-9709-4D7AC8AABCE7}"/>
          </ac:spMkLst>
        </pc:spChg>
      </pc:sldChg>
      <pc:sldMasterChg chg="modSldLayout">
        <pc:chgData name="Anne-Sophie LIGI" userId="88b52fd9-631a-470f-94c7-60b53f391a8d" providerId="ADAL" clId="{4DFB24C3-042A-4A3D-8937-1E112376930C}" dt="2025-11-14T09:15:35.246" v="205" actId="164"/>
        <pc:sldMasterMkLst>
          <pc:docMk/>
          <pc:sldMasterMk cId="1395027215" sldId="2147483648"/>
        </pc:sldMasterMkLst>
        <pc:sldLayoutChg chg="addSp modSp">
          <pc:chgData name="Anne-Sophie LIGI" userId="88b52fd9-631a-470f-94c7-60b53f391a8d" providerId="ADAL" clId="{4DFB24C3-042A-4A3D-8937-1E112376930C}" dt="2025-11-14T09:15:35.246" v="205" actId="164"/>
          <pc:sldLayoutMkLst>
            <pc:docMk/>
            <pc:sldMasterMk cId="1395027215" sldId="2147483648"/>
            <pc:sldLayoutMk cId="2239047930" sldId="2147483652"/>
          </pc:sldLayoutMkLst>
          <pc:grpChg chg="add mod">
            <ac:chgData name="Anne-Sophie LIGI" userId="88b52fd9-631a-470f-94c7-60b53f391a8d" providerId="ADAL" clId="{4DFB24C3-042A-4A3D-8937-1E112376930C}" dt="2025-11-14T09:15:35.246" v="205" actId="164"/>
            <ac:grpSpMkLst>
              <pc:docMk/>
              <pc:sldMasterMk cId="1395027215" sldId="2147483648"/>
              <pc:sldLayoutMk cId="2239047930" sldId="2147483652"/>
              <ac:grpSpMk id="2" creationId="{D82D99BE-F15F-5D94-9E8E-77AB1EE79963}"/>
            </ac:grpSpMkLst>
          </pc:grpChg>
          <pc:grpChg chg="mod">
            <ac:chgData name="Anne-Sophie LIGI" userId="88b52fd9-631a-470f-94c7-60b53f391a8d" providerId="ADAL" clId="{4DFB24C3-042A-4A3D-8937-1E112376930C}" dt="2025-11-14T09:15:35.246" v="205" actId="164"/>
            <ac:grpSpMkLst>
              <pc:docMk/>
              <pc:sldMasterMk cId="1395027215" sldId="2147483648"/>
              <pc:sldLayoutMk cId="2239047930" sldId="2147483652"/>
              <ac:grpSpMk id="30" creationId="{1A82A528-3336-6F6C-BAE0-C73F10CAA89A}"/>
            </ac:grpSpMkLst>
          </pc:grpChg>
          <pc:grpChg chg="mod">
            <ac:chgData name="Anne-Sophie LIGI" userId="88b52fd9-631a-470f-94c7-60b53f391a8d" providerId="ADAL" clId="{4DFB24C3-042A-4A3D-8937-1E112376930C}" dt="2025-11-14T09:15:35.246" v="205" actId="164"/>
            <ac:grpSpMkLst>
              <pc:docMk/>
              <pc:sldMasterMk cId="1395027215" sldId="2147483648"/>
              <pc:sldLayoutMk cId="2239047930" sldId="2147483652"/>
              <ac:grpSpMk id="37" creationId="{A48966F9-56BA-9D61-C1B6-564FEE94DB84}"/>
            </ac:grpSpMkLst>
          </pc:grpChg>
          <pc:picChg chg="mod">
            <ac:chgData name="Anne-Sophie LIGI" userId="88b52fd9-631a-470f-94c7-60b53f391a8d" providerId="ADAL" clId="{4DFB24C3-042A-4A3D-8937-1E112376930C}" dt="2025-11-14T09:15:35.246" v="205" actId="164"/>
            <ac:picMkLst>
              <pc:docMk/>
              <pc:sldMasterMk cId="1395027215" sldId="2147483648"/>
              <pc:sldLayoutMk cId="2239047930" sldId="2147483652"/>
              <ac:picMk id="14" creationId="{8AD01C69-574D-CF62-0A5A-2B0B0DAAC6DB}"/>
            </ac:picMkLst>
          </pc:picChg>
          <pc:picChg chg="mod">
            <ac:chgData name="Anne-Sophie LIGI" userId="88b52fd9-631a-470f-94c7-60b53f391a8d" providerId="ADAL" clId="{4DFB24C3-042A-4A3D-8937-1E112376930C}" dt="2025-11-14T09:15:35.246" v="205" actId="164"/>
            <ac:picMkLst>
              <pc:docMk/>
              <pc:sldMasterMk cId="1395027215" sldId="2147483648"/>
              <pc:sldLayoutMk cId="2239047930" sldId="2147483652"/>
              <ac:picMk id="24" creationId="{70168DF1-127D-7465-D47E-90E655AB1E5B}"/>
            </ac:picMkLst>
          </pc:picChg>
          <pc:picChg chg="mod">
            <ac:chgData name="Anne-Sophie LIGI" userId="88b52fd9-631a-470f-94c7-60b53f391a8d" providerId="ADAL" clId="{4DFB24C3-042A-4A3D-8937-1E112376930C}" dt="2025-11-14T09:15:35.246" v="205" actId="164"/>
            <ac:picMkLst>
              <pc:docMk/>
              <pc:sldMasterMk cId="1395027215" sldId="2147483648"/>
              <pc:sldLayoutMk cId="2239047930" sldId="2147483652"/>
              <ac:picMk id="26" creationId="{BA26C31B-1D9D-0E29-253F-705DCCE224F1}"/>
            </ac:picMkLst>
          </pc:picChg>
          <pc:picChg chg="mod">
            <ac:chgData name="Anne-Sophie LIGI" userId="88b52fd9-631a-470f-94c7-60b53f391a8d" providerId="ADAL" clId="{4DFB24C3-042A-4A3D-8937-1E112376930C}" dt="2025-11-14T09:15:35.246" v="205" actId="164"/>
            <ac:picMkLst>
              <pc:docMk/>
              <pc:sldMasterMk cId="1395027215" sldId="2147483648"/>
              <pc:sldLayoutMk cId="2239047930" sldId="2147483652"/>
              <ac:picMk id="32" creationId="{C07356AA-8BBF-EED0-6908-A4B4F3B68C64}"/>
            </ac:picMkLst>
          </pc:picChg>
        </pc:sldLayoutChg>
      </pc:sldMasterChg>
    </pc:docChg>
  </pc:docChgLst>
  <pc:docChgLst>
    <pc:chgData name="Sébastien VELASCO" userId="8e2417da-ae23-498a-b733-d9ea236795c2" providerId="ADAL" clId="{93DA8132-5116-51C6-9116-9DD0BF79A816}"/>
    <pc:docChg chg="undo custSel modSld">
      <pc:chgData name="Sébastien VELASCO" userId="8e2417da-ae23-498a-b733-d9ea236795c2" providerId="ADAL" clId="{93DA8132-5116-51C6-9116-9DD0BF79A816}" dt="2025-11-24T15:28:03.300" v="2740" actId="1076"/>
      <pc:docMkLst>
        <pc:docMk/>
      </pc:docMkLst>
      <pc:sldChg chg="modSp mod">
        <pc:chgData name="Sébastien VELASCO" userId="8e2417da-ae23-498a-b733-d9ea236795c2" providerId="ADAL" clId="{93DA8132-5116-51C6-9116-9DD0BF79A816}" dt="2025-11-24T15:24:53.264" v="2714" actId="20577"/>
        <pc:sldMkLst>
          <pc:docMk/>
          <pc:sldMk cId="1898614558" sldId="257"/>
        </pc:sldMkLst>
        <pc:spChg chg="mod">
          <ac:chgData name="Sébastien VELASCO" userId="8e2417da-ae23-498a-b733-d9ea236795c2" providerId="ADAL" clId="{93DA8132-5116-51C6-9116-9DD0BF79A816}" dt="2025-11-24T15:24:53.264" v="2714" actId="20577"/>
          <ac:spMkLst>
            <pc:docMk/>
            <pc:sldMk cId="1898614558" sldId="257"/>
            <ac:spMk id="3" creationId="{7B54BC85-C196-CF33-D3BB-0E805DCF0DB1}"/>
          </ac:spMkLst>
        </pc:spChg>
        <pc:spChg chg="mod">
          <ac:chgData name="Sébastien VELASCO" userId="8e2417da-ae23-498a-b733-d9ea236795c2" providerId="ADAL" clId="{93DA8132-5116-51C6-9116-9DD0BF79A816}" dt="2025-11-24T15:23:21.883" v="2694" actId="1076"/>
          <ac:spMkLst>
            <pc:docMk/>
            <pc:sldMk cId="1898614558" sldId="257"/>
            <ac:spMk id="10" creationId="{814151D4-F111-0626-ABC5-3F7E7998508B}"/>
          </ac:spMkLst>
        </pc:spChg>
        <pc:picChg chg="mod">
          <ac:chgData name="Sébastien VELASCO" userId="8e2417da-ae23-498a-b733-d9ea236795c2" providerId="ADAL" clId="{93DA8132-5116-51C6-9116-9DD0BF79A816}" dt="2025-11-24T15:23:24.576" v="2697" actId="1038"/>
          <ac:picMkLst>
            <pc:docMk/>
            <pc:sldMk cId="1898614558" sldId="257"/>
            <ac:picMk id="15" creationId="{A05D43AF-1D04-4054-827A-DC33FF3FFF79}"/>
          </ac:picMkLst>
        </pc:picChg>
      </pc:sldChg>
      <pc:sldChg chg="addSp delSp modSp mod">
        <pc:chgData name="Sébastien VELASCO" userId="8e2417da-ae23-498a-b733-d9ea236795c2" providerId="ADAL" clId="{93DA8132-5116-51C6-9116-9DD0BF79A816}" dt="2025-11-24T15:22:12.676" v="2674" actId="1036"/>
        <pc:sldMkLst>
          <pc:docMk/>
          <pc:sldMk cId="4282753209" sldId="261"/>
        </pc:sldMkLst>
        <pc:spChg chg="mod">
          <ac:chgData name="Sébastien VELASCO" userId="8e2417da-ae23-498a-b733-d9ea236795c2" providerId="ADAL" clId="{93DA8132-5116-51C6-9116-9DD0BF79A816}" dt="2025-11-24T15:22:12.676" v="2674" actId="1036"/>
          <ac:spMkLst>
            <pc:docMk/>
            <pc:sldMk cId="4282753209" sldId="261"/>
            <ac:spMk id="3" creationId="{1208A25A-5C3C-BBB8-8E4A-D7EA8BE06496}"/>
          </ac:spMkLst>
        </pc:spChg>
        <pc:spChg chg="del mod">
          <ac:chgData name="Sébastien VELASCO" userId="8e2417da-ae23-498a-b733-d9ea236795c2" providerId="ADAL" clId="{93DA8132-5116-51C6-9116-9DD0BF79A816}" dt="2025-11-24T10:03:11.581" v="428" actId="478"/>
          <ac:spMkLst>
            <pc:docMk/>
            <pc:sldMk cId="4282753209" sldId="261"/>
            <ac:spMk id="6" creationId="{8C3958BD-61AC-10DC-7F5F-6BF10864E94A}"/>
          </ac:spMkLst>
        </pc:spChg>
        <pc:spChg chg="mod">
          <ac:chgData name="Sébastien VELASCO" userId="8e2417da-ae23-498a-b733-d9ea236795c2" providerId="ADAL" clId="{93DA8132-5116-51C6-9116-9DD0BF79A816}" dt="2025-11-24T10:37:21.379" v="611" actId="1076"/>
          <ac:spMkLst>
            <pc:docMk/>
            <pc:sldMk cId="4282753209" sldId="261"/>
            <ac:spMk id="7" creationId="{E2EA8BD8-C77E-8C94-5323-FDBB6E3E08B8}"/>
          </ac:spMkLst>
        </pc:spChg>
        <pc:spChg chg="add mod">
          <ac:chgData name="Sébastien VELASCO" userId="8e2417da-ae23-498a-b733-d9ea236795c2" providerId="ADAL" clId="{93DA8132-5116-51C6-9116-9DD0BF79A816}" dt="2025-11-24T10:04:02.223" v="458" actId="1076"/>
          <ac:spMkLst>
            <pc:docMk/>
            <pc:sldMk cId="4282753209" sldId="261"/>
            <ac:spMk id="8" creationId="{FF9B3D02-CB29-991E-7173-28622F2A4CA8}"/>
          </ac:spMkLst>
        </pc:spChg>
        <pc:spChg chg="add mod">
          <ac:chgData name="Sébastien VELASCO" userId="8e2417da-ae23-498a-b733-d9ea236795c2" providerId="ADAL" clId="{93DA8132-5116-51C6-9116-9DD0BF79A816}" dt="2025-11-24T10:04:02.223" v="458" actId="1076"/>
          <ac:spMkLst>
            <pc:docMk/>
            <pc:sldMk cId="4282753209" sldId="261"/>
            <ac:spMk id="9" creationId="{65DCA2CA-DC20-AB0E-B663-A55E9FE32A74}"/>
          </ac:spMkLst>
        </pc:spChg>
        <pc:spChg chg="add del mod">
          <ac:chgData name="Sébastien VELASCO" userId="8e2417da-ae23-498a-b733-d9ea236795c2" providerId="ADAL" clId="{93DA8132-5116-51C6-9116-9DD0BF79A816}" dt="2025-11-24T10:12:21.808" v="538" actId="478"/>
          <ac:spMkLst>
            <pc:docMk/>
            <pc:sldMk cId="4282753209" sldId="261"/>
            <ac:spMk id="12" creationId="{E2F30D80-3B36-6789-892A-907EC6B7DCDD}"/>
          </ac:spMkLst>
        </pc:spChg>
        <pc:spChg chg="add del mod">
          <ac:chgData name="Sébastien VELASCO" userId="8e2417da-ae23-498a-b733-d9ea236795c2" providerId="ADAL" clId="{93DA8132-5116-51C6-9116-9DD0BF79A816}" dt="2025-11-24T10:15:24.958" v="543" actId="478"/>
          <ac:spMkLst>
            <pc:docMk/>
            <pc:sldMk cId="4282753209" sldId="261"/>
            <ac:spMk id="13" creationId="{9A50B5CF-55E2-8009-F791-E3D78AA708BC}"/>
          </ac:spMkLst>
        </pc:spChg>
        <pc:spChg chg="add del">
          <ac:chgData name="Sébastien VELASCO" userId="8e2417da-ae23-498a-b733-d9ea236795c2" providerId="ADAL" clId="{93DA8132-5116-51C6-9116-9DD0BF79A816}" dt="2025-11-24T10:17:08.802" v="545" actId="478"/>
          <ac:spMkLst>
            <pc:docMk/>
            <pc:sldMk cId="4282753209" sldId="261"/>
            <ac:spMk id="14" creationId="{757474A3-171B-D071-EAC1-CAEE9770536B}"/>
          </ac:spMkLst>
        </pc:spChg>
        <pc:spChg chg="add mod">
          <ac:chgData name="Sébastien VELASCO" userId="8e2417da-ae23-498a-b733-d9ea236795c2" providerId="ADAL" clId="{93DA8132-5116-51C6-9116-9DD0BF79A816}" dt="2025-11-24T10:37:25.714" v="612" actId="1076"/>
          <ac:spMkLst>
            <pc:docMk/>
            <pc:sldMk cId="4282753209" sldId="261"/>
            <ac:spMk id="16" creationId="{E4F55CBA-3681-9631-491E-786190A15C9F}"/>
          </ac:spMkLst>
        </pc:spChg>
        <pc:spChg chg="add mod">
          <ac:chgData name="Sébastien VELASCO" userId="8e2417da-ae23-498a-b733-d9ea236795c2" providerId="ADAL" clId="{93DA8132-5116-51C6-9116-9DD0BF79A816}" dt="2025-11-24T10:37:30.523" v="613" actId="1076"/>
          <ac:spMkLst>
            <pc:docMk/>
            <pc:sldMk cId="4282753209" sldId="261"/>
            <ac:spMk id="17" creationId="{0BCC2A2B-8895-93DA-7B49-A1A6803729F0}"/>
          </ac:spMkLst>
        </pc:spChg>
        <pc:picChg chg="add mod">
          <ac:chgData name="Sébastien VELASCO" userId="8e2417da-ae23-498a-b733-d9ea236795c2" providerId="ADAL" clId="{93DA8132-5116-51C6-9116-9DD0BF79A816}" dt="2025-11-24T10:04:02.223" v="458" actId="1076"/>
          <ac:picMkLst>
            <pc:docMk/>
            <pc:sldMk cId="4282753209" sldId="261"/>
            <ac:picMk id="10" creationId="{9FCDCEF2-5402-CB7F-ED04-DDB7C6EDDC0D}"/>
          </ac:picMkLst>
        </pc:picChg>
        <pc:picChg chg="add mod">
          <ac:chgData name="Sébastien VELASCO" userId="8e2417da-ae23-498a-b733-d9ea236795c2" providerId="ADAL" clId="{93DA8132-5116-51C6-9116-9DD0BF79A816}" dt="2025-11-24T10:04:02.223" v="458" actId="1076"/>
          <ac:picMkLst>
            <pc:docMk/>
            <pc:sldMk cId="4282753209" sldId="261"/>
            <ac:picMk id="11" creationId="{5D0E442B-ADA3-3FF4-62DF-70C3164A4EC8}"/>
          </ac:picMkLst>
        </pc:picChg>
        <pc:picChg chg="mod">
          <ac:chgData name="Sébastien VELASCO" userId="8e2417da-ae23-498a-b733-d9ea236795c2" providerId="ADAL" clId="{93DA8132-5116-51C6-9116-9DD0BF79A816}" dt="2025-11-24T10:35:44" v="563" actId="1076"/>
          <ac:picMkLst>
            <pc:docMk/>
            <pc:sldMk cId="4282753209" sldId="261"/>
            <ac:picMk id="15" creationId="{1FEFA266-2651-4DDD-4715-B9F45A082752}"/>
          </ac:picMkLst>
        </pc:picChg>
      </pc:sldChg>
      <pc:sldChg chg="addSp delSp modSp mod">
        <pc:chgData name="Sébastien VELASCO" userId="8e2417da-ae23-498a-b733-d9ea236795c2" providerId="ADAL" clId="{93DA8132-5116-51C6-9116-9DD0BF79A816}" dt="2025-11-24T13:11:04.736" v="1763" actId="1035"/>
        <pc:sldMkLst>
          <pc:docMk/>
          <pc:sldMk cId="2693259882" sldId="262"/>
        </pc:sldMkLst>
        <pc:spChg chg="mod">
          <ac:chgData name="Sébastien VELASCO" userId="8e2417da-ae23-498a-b733-d9ea236795c2" providerId="ADAL" clId="{93DA8132-5116-51C6-9116-9DD0BF79A816}" dt="2025-11-24T12:52:12.119" v="1077" actId="12788"/>
          <ac:spMkLst>
            <pc:docMk/>
            <pc:sldMk cId="2693259882" sldId="262"/>
            <ac:spMk id="3" creationId="{C615B112-4486-8BF9-FDE4-F24C7DC60CC8}"/>
          </ac:spMkLst>
        </pc:spChg>
        <pc:spChg chg="del mod">
          <ac:chgData name="Sébastien VELASCO" userId="8e2417da-ae23-498a-b733-d9ea236795c2" providerId="ADAL" clId="{93DA8132-5116-51C6-9116-9DD0BF79A816}" dt="2025-11-24T10:45:31.577" v="942" actId="478"/>
          <ac:spMkLst>
            <pc:docMk/>
            <pc:sldMk cId="2693259882" sldId="262"/>
            <ac:spMk id="6" creationId="{A8E4B7E4-53F9-A310-3B21-218378603A98}"/>
          </ac:spMkLst>
        </pc:spChg>
        <pc:spChg chg="add mod">
          <ac:chgData name="Sébastien VELASCO" userId="8e2417da-ae23-498a-b733-d9ea236795c2" providerId="ADAL" clId="{93DA8132-5116-51C6-9116-9DD0BF79A816}" dt="2025-11-24T13:11:04.736" v="1763" actId="1035"/>
          <ac:spMkLst>
            <pc:docMk/>
            <pc:sldMk cId="2693259882" sldId="262"/>
            <ac:spMk id="7" creationId="{7EC5896C-4692-2EEC-2736-56251CA297C5}"/>
          </ac:spMkLst>
        </pc:spChg>
        <pc:spChg chg="del mod">
          <ac:chgData name="Sébastien VELASCO" userId="8e2417da-ae23-498a-b733-d9ea236795c2" providerId="ADAL" clId="{93DA8132-5116-51C6-9116-9DD0BF79A816}" dt="2025-11-24T10:42:54.449" v="783" actId="478"/>
          <ac:spMkLst>
            <pc:docMk/>
            <pc:sldMk cId="2693259882" sldId="262"/>
            <ac:spMk id="8" creationId="{24430DBA-2202-8719-7944-805D79CC77AC}"/>
          </ac:spMkLst>
        </pc:spChg>
        <pc:spChg chg="add mod">
          <ac:chgData name="Sébastien VELASCO" userId="8e2417da-ae23-498a-b733-d9ea236795c2" providerId="ADAL" clId="{93DA8132-5116-51C6-9116-9DD0BF79A816}" dt="2025-11-24T13:11:04.736" v="1763" actId="1035"/>
          <ac:spMkLst>
            <pc:docMk/>
            <pc:sldMk cId="2693259882" sldId="262"/>
            <ac:spMk id="9" creationId="{4F8C6B84-32F6-E0EC-5875-90C44FE1C70D}"/>
          </ac:spMkLst>
        </pc:spChg>
        <pc:spChg chg="add mod">
          <ac:chgData name="Sébastien VELASCO" userId="8e2417da-ae23-498a-b733-d9ea236795c2" providerId="ADAL" clId="{93DA8132-5116-51C6-9116-9DD0BF79A816}" dt="2025-11-24T13:11:04.736" v="1763" actId="1035"/>
          <ac:spMkLst>
            <pc:docMk/>
            <pc:sldMk cId="2693259882" sldId="262"/>
            <ac:spMk id="13" creationId="{9B203C89-71B2-05D8-1880-6F70160E37C6}"/>
          </ac:spMkLst>
        </pc:spChg>
        <pc:spChg chg="add mod">
          <ac:chgData name="Sébastien VELASCO" userId="8e2417da-ae23-498a-b733-d9ea236795c2" providerId="ADAL" clId="{93DA8132-5116-51C6-9116-9DD0BF79A816}" dt="2025-11-24T12:52:47.122" v="1136" actId="1035"/>
          <ac:spMkLst>
            <pc:docMk/>
            <pc:sldMk cId="2693259882" sldId="262"/>
            <ac:spMk id="14" creationId="{7378D163-62C5-C2DE-AE58-289D694C443B}"/>
          </ac:spMkLst>
        </pc:spChg>
        <pc:spChg chg="add mod">
          <ac:chgData name="Sébastien VELASCO" userId="8e2417da-ae23-498a-b733-d9ea236795c2" providerId="ADAL" clId="{93DA8132-5116-51C6-9116-9DD0BF79A816}" dt="2025-11-24T12:52:47.122" v="1136" actId="1035"/>
          <ac:spMkLst>
            <pc:docMk/>
            <pc:sldMk cId="2693259882" sldId="262"/>
            <ac:spMk id="15" creationId="{715058E8-FE7D-190F-3A8E-BA0067B13247}"/>
          </ac:spMkLst>
        </pc:spChg>
        <pc:spChg chg="add mod">
          <ac:chgData name="Sébastien VELASCO" userId="8e2417da-ae23-498a-b733-d9ea236795c2" providerId="ADAL" clId="{93DA8132-5116-51C6-9116-9DD0BF79A816}" dt="2025-11-24T12:52:47.122" v="1136" actId="1035"/>
          <ac:spMkLst>
            <pc:docMk/>
            <pc:sldMk cId="2693259882" sldId="262"/>
            <ac:spMk id="18" creationId="{866024A3-F72A-596E-D10C-7163FD48F5CE}"/>
          </ac:spMkLst>
        </pc:spChg>
        <pc:spChg chg="add mod">
          <ac:chgData name="Sébastien VELASCO" userId="8e2417da-ae23-498a-b733-d9ea236795c2" providerId="ADAL" clId="{93DA8132-5116-51C6-9116-9DD0BF79A816}" dt="2025-11-24T12:53:13.228" v="1141" actId="27636"/>
          <ac:spMkLst>
            <pc:docMk/>
            <pc:sldMk cId="2693259882" sldId="262"/>
            <ac:spMk id="21" creationId="{E0FC0C40-7BD2-9698-CFA2-BEDB794C1F64}"/>
          </ac:spMkLst>
        </pc:spChg>
        <pc:picChg chg="mod">
          <ac:chgData name="Sébastien VELASCO" userId="8e2417da-ae23-498a-b733-d9ea236795c2" providerId="ADAL" clId="{93DA8132-5116-51C6-9116-9DD0BF79A816}" dt="2025-11-24T12:52:59.402" v="1139" actId="1076"/>
          <ac:picMkLst>
            <pc:docMk/>
            <pc:sldMk cId="2693259882" sldId="262"/>
            <ac:picMk id="10" creationId="{81C5599E-8DE8-E4B5-7FC7-E18BB9CC34AF}"/>
          </ac:picMkLst>
        </pc:picChg>
        <pc:picChg chg="add mod">
          <ac:chgData name="Sébastien VELASCO" userId="8e2417da-ae23-498a-b733-d9ea236795c2" providerId="ADAL" clId="{93DA8132-5116-51C6-9116-9DD0BF79A816}" dt="2025-11-24T13:11:04.736" v="1763" actId="1035"/>
          <ac:picMkLst>
            <pc:docMk/>
            <pc:sldMk cId="2693259882" sldId="262"/>
            <ac:picMk id="11" creationId="{834DC6E3-9C95-BAF5-F2D7-37B57FE0EB80}"/>
          </ac:picMkLst>
        </pc:picChg>
        <pc:picChg chg="add mod">
          <ac:chgData name="Sébastien VELASCO" userId="8e2417da-ae23-498a-b733-d9ea236795c2" providerId="ADAL" clId="{93DA8132-5116-51C6-9116-9DD0BF79A816}" dt="2025-11-24T13:11:04.736" v="1763" actId="1035"/>
          <ac:picMkLst>
            <pc:docMk/>
            <pc:sldMk cId="2693259882" sldId="262"/>
            <ac:picMk id="12" creationId="{F44AA7B2-A2E0-AC39-6574-90D654A73182}"/>
          </ac:picMkLst>
        </pc:picChg>
        <pc:picChg chg="add mod">
          <ac:chgData name="Sébastien VELASCO" userId="8e2417da-ae23-498a-b733-d9ea236795c2" providerId="ADAL" clId="{93DA8132-5116-51C6-9116-9DD0BF79A816}" dt="2025-11-24T12:52:47.122" v="1136" actId="1035"/>
          <ac:picMkLst>
            <pc:docMk/>
            <pc:sldMk cId="2693259882" sldId="262"/>
            <ac:picMk id="17" creationId="{0248A529-3ED8-809A-7849-9D2934617DB7}"/>
          </ac:picMkLst>
        </pc:picChg>
        <pc:picChg chg="add mod">
          <ac:chgData name="Sébastien VELASCO" userId="8e2417da-ae23-498a-b733-d9ea236795c2" providerId="ADAL" clId="{93DA8132-5116-51C6-9116-9DD0BF79A816}" dt="2025-11-24T12:52:47.122" v="1136" actId="1035"/>
          <ac:picMkLst>
            <pc:docMk/>
            <pc:sldMk cId="2693259882" sldId="262"/>
            <ac:picMk id="20" creationId="{075E4472-42FE-5A58-B2E9-EA2095F9A752}"/>
          </ac:picMkLst>
        </pc:picChg>
        <pc:picChg chg="add mod">
          <ac:chgData name="Sébastien VELASCO" userId="8e2417da-ae23-498a-b733-d9ea236795c2" providerId="ADAL" clId="{93DA8132-5116-51C6-9116-9DD0BF79A816}" dt="2025-11-24T12:52:47.122" v="1136" actId="1035"/>
          <ac:picMkLst>
            <pc:docMk/>
            <pc:sldMk cId="2693259882" sldId="262"/>
            <ac:picMk id="23" creationId="{7B26A19C-7EF2-58DD-16EF-CE1B7D69CD51}"/>
          </ac:picMkLst>
        </pc:picChg>
      </pc:sldChg>
      <pc:sldChg chg="modSp mod">
        <pc:chgData name="Sébastien VELASCO" userId="8e2417da-ae23-498a-b733-d9ea236795c2" providerId="ADAL" clId="{93DA8132-5116-51C6-9116-9DD0BF79A816}" dt="2025-11-24T15:26:04.162" v="2720" actId="948"/>
        <pc:sldMkLst>
          <pc:docMk/>
          <pc:sldMk cId="3963622470" sldId="263"/>
        </pc:sldMkLst>
        <pc:spChg chg="mod">
          <ac:chgData name="Sébastien VELASCO" userId="8e2417da-ae23-498a-b733-d9ea236795c2" providerId="ADAL" clId="{93DA8132-5116-51C6-9116-9DD0BF79A816}" dt="2025-11-24T15:25:51.633" v="2719" actId="207"/>
          <ac:spMkLst>
            <pc:docMk/>
            <pc:sldMk cId="3963622470" sldId="263"/>
            <ac:spMk id="3" creationId="{406BC44D-F81E-EF66-8304-85CFDE8BD303}"/>
          </ac:spMkLst>
        </pc:spChg>
        <pc:spChg chg="mod">
          <ac:chgData name="Sébastien VELASCO" userId="8e2417da-ae23-498a-b733-d9ea236795c2" providerId="ADAL" clId="{93DA8132-5116-51C6-9116-9DD0BF79A816}" dt="2025-11-24T15:26:04.162" v="2720" actId="948"/>
          <ac:spMkLst>
            <pc:docMk/>
            <pc:sldMk cId="3963622470" sldId="263"/>
            <ac:spMk id="10" creationId="{B6AA5216-567C-E914-2895-7373801577E4}"/>
          </ac:spMkLst>
        </pc:spChg>
        <pc:picChg chg="mod">
          <ac:chgData name="Sébastien VELASCO" userId="8e2417da-ae23-498a-b733-d9ea236795c2" providerId="ADAL" clId="{93DA8132-5116-51C6-9116-9DD0BF79A816}" dt="2025-11-24T14:38:00.055" v="1807" actId="14100"/>
          <ac:picMkLst>
            <pc:docMk/>
            <pc:sldMk cId="3963622470" sldId="263"/>
            <ac:picMk id="7" creationId="{168E7654-2499-DC0F-3C80-F9DBA06AAF96}"/>
          </ac:picMkLst>
        </pc:picChg>
        <pc:picChg chg="mod">
          <ac:chgData name="Sébastien VELASCO" userId="8e2417da-ae23-498a-b733-d9ea236795c2" providerId="ADAL" clId="{93DA8132-5116-51C6-9116-9DD0BF79A816}" dt="2025-11-24T14:37:35.035" v="1803" actId="1076"/>
          <ac:picMkLst>
            <pc:docMk/>
            <pc:sldMk cId="3963622470" sldId="263"/>
            <ac:picMk id="9" creationId="{F9A59BF5-6896-4496-8967-A0FEA5A694CA}"/>
          </ac:picMkLst>
        </pc:picChg>
      </pc:sldChg>
      <pc:sldChg chg="addSp delSp modSp mod">
        <pc:chgData name="Sébastien VELASCO" userId="8e2417da-ae23-498a-b733-d9ea236795c2" providerId="ADAL" clId="{93DA8132-5116-51C6-9116-9DD0BF79A816}" dt="2025-11-24T14:36:44.926" v="1795" actId="1076"/>
        <pc:sldMkLst>
          <pc:docMk/>
          <pc:sldMk cId="2728296862" sldId="264"/>
        </pc:sldMkLst>
        <pc:spChg chg="del">
          <ac:chgData name="Sébastien VELASCO" userId="8e2417da-ae23-498a-b733-d9ea236795c2" providerId="ADAL" clId="{93DA8132-5116-51C6-9116-9DD0BF79A816}" dt="2025-11-24T14:35:13.183" v="1764" actId="478"/>
          <ac:spMkLst>
            <pc:docMk/>
            <pc:sldMk cId="2728296862" sldId="264"/>
            <ac:spMk id="8" creationId="{E56CC2F2-4465-DFEE-5DAA-8DD024F50BCA}"/>
          </ac:spMkLst>
        </pc:spChg>
        <pc:picChg chg="add mod">
          <ac:chgData name="Sébastien VELASCO" userId="8e2417da-ae23-498a-b733-d9ea236795c2" providerId="ADAL" clId="{93DA8132-5116-51C6-9116-9DD0BF79A816}" dt="2025-11-24T14:35:45.420" v="1774" actId="14100"/>
          <ac:picMkLst>
            <pc:docMk/>
            <pc:sldMk cId="2728296862" sldId="264"/>
            <ac:picMk id="6" creationId="{2FB068B5-600F-BC84-A90D-E42DDE4FB254}"/>
          </ac:picMkLst>
        </pc:picChg>
        <pc:picChg chg="del">
          <ac:chgData name="Sébastien VELASCO" userId="8e2417da-ae23-498a-b733-d9ea236795c2" providerId="ADAL" clId="{93DA8132-5116-51C6-9116-9DD0BF79A816}" dt="2025-11-24T14:35:19.233" v="1767" actId="478"/>
          <ac:picMkLst>
            <pc:docMk/>
            <pc:sldMk cId="2728296862" sldId="264"/>
            <ac:picMk id="7" creationId="{5415FEA3-E838-4CDD-B94F-5FA453A4DABA}"/>
          </ac:picMkLst>
        </pc:picChg>
        <pc:picChg chg="add del mod">
          <ac:chgData name="Sébastien VELASCO" userId="8e2417da-ae23-498a-b733-d9ea236795c2" providerId="ADAL" clId="{93DA8132-5116-51C6-9116-9DD0BF79A816}" dt="2025-11-24T14:36:14.116" v="1786" actId="478"/>
          <ac:picMkLst>
            <pc:docMk/>
            <pc:sldMk cId="2728296862" sldId="264"/>
            <ac:picMk id="9" creationId="{CB0A7446-B182-EAEC-BE6A-373DD705C750}"/>
          </ac:picMkLst>
        </pc:picChg>
        <pc:picChg chg="add mod">
          <ac:chgData name="Sébastien VELASCO" userId="8e2417da-ae23-498a-b733-d9ea236795c2" providerId="ADAL" clId="{93DA8132-5116-51C6-9116-9DD0BF79A816}" dt="2025-11-24T14:36:42.477" v="1794" actId="1076"/>
          <ac:picMkLst>
            <pc:docMk/>
            <pc:sldMk cId="2728296862" sldId="264"/>
            <ac:picMk id="10" creationId="{A00B6863-BDE7-C803-D4B4-8B33EE45B0B9}"/>
          </ac:picMkLst>
        </pc:picChg>
        <pc:picChg chg="del mod">
          <ac:chgData name="Sébastien VELASCO" userId="8e2417da-ae23-498a-b733-d9ea236795c2" providerId="ADAL" clId="{93DA8132-5116-51C6-9116-9DD0BF79A816}" dt="2025-11-24T14:36:05.568" v="1782" actId="21"/>
          <ac:picMkLst>
            <pc:docMk/>
            <pc:sldMk cId="2728296862" sldId="264"/>
            <ac:picMk id="11" creationId="{7EFDCA2A-7C4B-5314-8388-8DFB2745073A}"/>
          </ac:picMkLst>
        </pc:picChg>
        <pc:picChg chg="add mod">
          <ac:chgData name="Sébastien VELASCO" userId="8e2417da-ae23-498a-b733-d9ea236795c2" providerId="ADAL" clId="{93DA8132-5116-51C6-9116-9DD0BF79A816}" dt="2025-11-24T14:36:44.926" v="1795" actId="1076"/>
          <ac:picMkLst>
            <pc:docMk/>
            <pc:sldMk cId="2728296862" sldId="264"/>
            <ac:picMk id="12" creationId="{BBF00DC0-C9D0-23F2-9819-46E432B88409}"/>
          </ac:picMkLst>
        </pc:picChg>
        <pc:picChg chg="del mod">
          <ac:chgData name="Sébastien VELASCO" userId="8e2417da-ae23-498a-b733-d9ea236795c2" providerId="ADAL" clId="{93DA8132-5116-51C6-9116-9DD0BF79A816}" dt="2025-11-24T14:35:51.220" v="1776" actId="21"/>
          <ac:picMkLst>
            <pc:docMk/>
            <pc:sldMk cId="2728296862" sldId="264"/>
            <ac:picMk id="13" creationId="{61899CE6-62CF-3C55-D084-CD6F4385790C}"/>
          </ac:picMkLst>
        </pc:picChg>
        <pc:picChg chg="add mod">
          <ac:chgData name="Sébastien VELASCO" userId="8e2417da-ae23-498a-b733-d9ea236795c2" providerId="ADAL" clId="{93DA8132-5116-51C6-9116-9DD0BF79A816}" dt="2025-11-24T14:36:29.030" v="1793" actId="1076"/>
          <ac:picMkLst>
            <pc:docMk/>
            <pc:sldMk cId="2728296862" sldId="264"/>
            <ac:picMk id="14" creationId="{64C110B7-72A1-DAE1-8837-6FEE9603D6BD}"/>
          </ac:picMkLst>
        </pc:picChg>
      </pc:sldChg>
      <pc:sldChg chg="addSp delSp modSp mod">
        <pc:chgData name="Sébastien VELASCO" userId="8e2417da-ae23-498a-b733-d9ea236795c2" providerId="ADAL" clId="{93DA8132-5116-51C6-9116-9DD0BF79A816}" dt="2025-11-24T14:59:21.028" v="2292" actId="1037"/>
        <pc:sldMkLst>
          <pc:docMk/>
          <pc:sldMk cId="1164651600" sldId="265"/>
        </pc:sldMkLst>
        <pc:spChg chg="mod">
          <ac:chgData name="Sébastien VELASCO" userId="8e2417da-ae23-498a-b733-d9ea236795c2" providerId="ADAL" clId="{93DA8132-5116-51C6-9116-9DD0BF79A816}" dt="2025-11-24T14:59:21.028" v="2292" actId="1037"/>
          <ac:spMkLst>
            <pc:docMk/>
            <pc:sldMk cId="1164651600" sldId="265"/>
            <ac:spMk id="3" creationId="{01684595-5F37-3CC0-02E0-698CF5077197}"/>
          </ac:spMkLst>
        </pc:spChg>
        <pc:spChg chg="add mod">
          <ac:chgData name="Sébastien VELASCO" userId="8e2417da-ae23-498a-b733-d9ea236795c2" providerId="ADAL" clId="{93DA8132-5116-51C6-9116-9DD0BF79A816}" dt="2025-11-24T14:44:48.624" v="2018" actId="1076"/>
          <ac:spMkLst>
            <pc:docMk/>
            <pc:sldMk cId="1164651600" sldId="265"/>
            <ac:spMk id="6" creationId="{8C3D1B44-5F89-1C70-BCD1-1D4A5D879C7F}"/>
          </ac:spMkLst>
        </pc:spChg>
        <pc:spChg chg="del">
          <ac:chgData name="Sébastien VELASCO" userId="8e2417da-ae23-498a-b733-d9ea236795c2" providerId="ADAL" clId="{93DA8132-5116-51C6-9116-9DD0BF79A816}" dt="2025-11-24T14:39:56.948" v="1874" actId="478"/>
          <ac:spMkLst>
            <pc:docMk/>
            <pc:sldMk cId="1164651600" sldId="265"/>
            <ac:spMk id="7" creationId="{C0B71160-270B-B98B-91B0-9D7FD44DB209}"/>
          </ac:spMkLst>
        </pc:spChg>
        <pc:spChg chg="mod">
          <ac:chgData name="Sébastien VELASCO" userId="8e2417da-ae23-498a-b733-d9ea236795c2" providerId="ADAL" clId="{93DA8132-5116-51C6-9116-9DD0BF79A816}" dt="2025-11-24T14:45:03.586" v="2030" actId="20577"/>
          <ac:spMkLst>
            <pc:docMk/>
            <pc:sldMk cId="1164651600" sldId="265"/>
            <ac:spMk id="8" creationId="{E4B471BE-499B-DBF8-D167-FAFAD110BA4E}"/>
          </ac:spMkLst>
        </pc:spChg>
        <pc:spChg chg="add mod">
          <ac:chgData name="Sébastien VELASCO" userId="8e2417da-ae23-498a-b733-d9ea236795c2" providerId="ADAL" clId="{93DA8132-5116-51C6-9116-9DD0BF79A816}" dt="2025-11-24T14:44:48.624" v="2018" actId="1076"/>
          <ac:spMkLst>
            <pc:docMk/>
            <pc:sldMk cId="1164651600" sldId="265"/>
            <ac:spMk id="9" creationId="{CE76455A-C9D4-CEF7-163E-5CBC788DB11F}"/>
          </ac:spMkLst>
        </pc:spChg>
        <pc:spChg chg="add mod">
          <ac:chgData name="Sébastien VELASCO" userId="8e2417da-ae23-498a-b733-d9ea236795c2" providerId="ADAL" clId="{93DA8132-5116-51C6-9116-9DD0BF79A816}" dt="2025-11-24T14:45:13.370" v="2049" actId="1037"/>
          <ac:spMkLst>
            <pc:docMk/>
            <pc:sldMk cId="1164651600" sldId="265"/>
            <ac:spMk id="12" creationId="{9D86DF1B-1104-69FD-992B-C3D069016D7A}"/>
          </ac:spMkLst>
        </pc:spChg>
        <pc:spChg chg="add mod">
          <ac:chgData name="Sébastien VELASCO" userId="8e2417da-ae23-498a-b733-d9ea236795c2" providerId="ADAL" clId="{93DA8132-5116-51C6-9116-9DD0BF79A816}" dt="2025-11-24T14:45:18.104" v="2053" actId="1035"/>
          <ac:spMkLst>
            <pc:docMk/>
            <pc:sldMk cId="1164651600" sldId="265"/>
            <ac:spMk id="13" creationId="{014B5F76-2778-3C4C-8720-013DE7E42936}"/>
          </ac:spMkLst>
        </pc:spChg>
        <pc:spChg chg="add mod">
          <ac:chgData name="Sébastien VELASCO" userId="8e2417da-ae23-498a-b733-d9ea236795c2" providerId="ADAL" clId="{93DA8132-5116-51C6-9116-9DD0BF79A816}" dt="2025-11-24T14:59:21.028" v="2292" actId="1037"/>
          <ac:spMkLst>
            <pc:docMk/>
            <pc:sldMk cId="1164651600" sldId="265"/>
            <ac:spMk id="14" creationId="{48C10EFB-9B16-7C49-1238-1D76AF939E38}"/>
          </ac:spMkLst>
        </pc:spChg>
        <pc:spChg chg="add mod">
          <ac:chgData name="Sébastien VELASCO" userId="8e2417da-ae23-498a-b733-d9ea236795c2" providerId="ADAL" clId="{93DA8132-5116-51C6-9116-9DD0BF79A816}" dt="2025-11-24T14:59:21.028" v="2292" actId="1037"/>
          <ac:spMkLst>
            <pc:docMk/>
            <pc:sldMk cId="1164651600" sldId="265"/>
            <ac:spMk id="15" creationId="{8463E1A3-92E1-5C81-54CB-B52D61173138}"/>
          </ac:spMkLst>
        </pc:spChg>
        <pc:spChg chg="add mod">
          <ac:chgData name="Sébastien VELASCO" userId="8e2417da-ae23-498a-b733-d9ea236795c2" providerId="ADAL" clId="{93DA8132-5116-51C6-9116-9DD0BF79A816}" dt="2025-11-24T14:59:21.028" v="2292" actId="1037"/>
          <ac:spMkLst>
            <pc:docMk/>
            <pc:sldMk cId="1164651600" sldId="265"/>
            <ac:spMk id="16" creationId="{72408939-4612-ECE1-B8BE-4AB1D685D963}"/>
          </ac:spMkLst>
        </pc:spChg>
        <pc:spChg chg="add mod">
          <ac:chgData name="Sébastien VELASCO" userId="8e2417da-ae23-498a-b733-d9ea236795c2" providerId="ADAL" clId="{93DA8132-5116-51C6-9116-9DD0BF79A816}" dt="2025-11-24T14:59:21.028" v="2292" actId="1037"/>
          <ac:spMkLst>
            <pc:docMk/>
            <pc:sldMk cId="1164651600" sldId="265"/>
            <ac:spMk id="17" creationId="{318751E8-3504-012F-2991-8994B70C0DF0}"/>
          </ac:spMkLst>
        </pc:spChg>
        <pc:spChg chg="add mod">
          <ac:chgData name="Sébastien VELASCO" userId="8e2417da-ae23-498a-b733-d9ea236795c2" providerId="ADAL" clId="{93DA8132-5116-51C6-9116-9DD0BF79A816}" dt="2025-11-24T14:59:21.028" v="2292" actId="1037"/>
          <ac:spMkLst>
            <pc:docMk/>
            <pc:sldMk cId="1164651600" sldId="265"/>
            <ac:spMk id="18" creationId="{3C7ADDFD-D5A7-6EA5-ACA9-50FCEDB85923}"/>
          </ac:spMkLst>
        </pc:spChg>
        <pc:picChg chg="add mod">
          <ac:chgData name="Sébastien VELASCO" userId="8e2417da-ae23-498a-b733-d9ea236795c2" providerId="ADAL" clId="{93DA8132-5116-51C6-9116-9DD0BF79A816}" dt="2025-11-24T14:44:48.624" v="2018" actId="1076"/>
          <ac:picMkLst>
            <pc:docMk/>
            <pc:sldMk cId="1164651600" sldId="265"/>
            <ac:picMk id="10" creationId="{EC4B5570-A929-647D-FD33-B199D22AA89D}"/>
          </ac:picMkLst>
        </pc:picChg>
        <pc:picChg chg="add mod">
          <ac:chgData name="Sébastien VELASCO" userId="8e2417da-ae23-498a-b733-d9ea236795c2" providerId="ADAL" clId="{93DA8132-5116-51C6-9116-9DD0BF79A816}" dt="2025-11-24T14:44:48.624" v="2018" actId="1076"/>
          <ac:picMkLst>
            <pc:docMk/>
            <pc:sldMk cId="1164651600" sldId="265"/>
            <ac:picMk id="11" creationId="{73300AF6-3F73-E835-3038-5412488475EE}"/>
          </ac:picMkLst>
        </pc:picChg>
      </pc:sldChg>
      <pc:sldChg chg="addSp modSp mod">
        <pc:chgData name="Sébastien VELASCO" userId="8e2417da-ae23-498a-b733-d9ea236795c2" providerId="ADAL" clId="{93DA8132-5116-51C6-9116-9DD0BF79A816}" dt="2025-11-24T15:01:38.054" v="2310" actId="2085"/>
        <pc:sldMkLst>
          <pc:docMk/>
          <pc:sldMk cId="1628986893" sldId="269"/>
        </pc:sldMkLst>
        <pc:spChg chg="add mod">
          <ac:chgData name="Sébastien VELASCO" userId="8e2417da-ae23-498a-b733-d9ea236795c2" providerId="ADAL" clId="{93DA8132-5116-51C6-9116-9DD0BF79A816}" dt="2025-11-24T15:01:38.054" v="2310" actId="2085"/>
          <ac:spMkLst>
            <pc:docMk/>
            <pc:sldMk cId="1628986893" sldId="269"/>
            <ac:spMk id="3" creationId="{C6086446-2F1E-705F-9548-BFDE59C0F36E}"/>
          </ac:spMkLst>
        </pc:spChg>
        <pc:picChg chg="mod">
          <ac:chgData name="Sébastien VELASCO" userId="8e2417da-ae23-498a-b733-d9ea236795c2" providerId="ADAL" clId="{93DA8132-5116-51C6-9116-9DD0BF79A816}" dt="2025-11-24T15:01:21.262" v="2306" actId="1076"/>
          <ac:picMkLst>
            <pc:docMk/>
            <pc:sldMk cId="1628986893" sldId="269"/>
            <ac:picMk id="8" creationId="{9F7B3D8A-0ACB-AB64-2616-8544D5183DAA}"/>
          </ac:picMkLst>
        </pc:picChg>
      </pc:sldChg>
      <pc:sldChg chg="addSp delSp modSp mod">
        <pc:chgData name="Sébastien VELASCO" userId="8e2417da-ae23-498a-b733-d9ea236795c2" providerId="ADAL" clId="{93DA8132-5116-51C6-9116-9DD0BF79A816}" dt="2025-11-24T15:17:06.057" v="2607" actId="1076"/>
        <pc:sldMkLst>
          <pc:docMk/>
          <pc:sldMk cId="875390642" sldId="270"/>
        </pc:sldMkLst>
        <pc:spChg chg="add mod">
          <ac:chgData name="Sébastien VELASCO" userId="8e2417da-ae23-498a-b733-d9ea236795c2" providerId="ADAL" clId="{93DA8132-5116-51C6-9116-9DD0BF79A816}" dt="2025-11-24T15:07:13.255" v="2388"/>
          <ac:spMkLst>
            <pc:docMk/>
            <pc:sldMk cId="875390642" sldId="270"/>
            <ac:spMk id="3" creationId="{63736AF9-4286-E8B4-3154-A4149E92C5FB}"/>
          </ac:spMkLst>
        </pc:spChg>
        <pc:spChg chg="add mod">
          <ac:chgData name="Sébastien VELASCO" userId="8e2417da-ae23-498a-b733-d9ea236795c2" providerId="ADAL" clId="{93DA8132-5116-51C6-9116-9DD0BF79A816}" dt="2025-11-24T15:09:22.508" v="2448" actId="1076"/>
          <ac:spMkLst>
            <pc:docMk/>
            <pc:sldMk cId="875390642" sldId="270"/>
            <ac:spMk id="8" creationId="{33E76552-02BC-3AF7-7E2E-1501CDA28CEF}"/>
          </ac:spMkLst>
        </pc:spChg>
        <pc:spChg chg="add del mod">
          <ac:chgData name="Sébastien VELASCO" userId="8e2417da-ae23-498a-b733-d9ea236795c2" providerId="ADAL" clId="{93DA8132-5116-51C6-9116-9DD0BF79A816}" dt="2025-11-24T15:10:03.608" v="2453" actId="478"/>
          <ac:spMkLst>
            <pc:docMk/>
            <pc:sldMk cId="875390642" sldId="270"/>
            <ac:spMk id="12" creationId="{98D138AB-6718-6424-1EAD-A17B724046E2}"/>
          </ac:spMkLst>
        </pc:spChg>
        <pc:spChg chg="add mod">
          <ac:chgData name="Sébastien VELASCO" userId="8e2417da-ae23-498a-b733-d9ea236795c2" providerId="ADAL" clId="{93DA8132-5116-51C6-9116-9DD0BF79A816}" dt="2025-11-24T15:11:12.551" v="2488" actId="14100"/>
          <ac:spMkLst>
            <pc:docMk/>
            <pc:sldMk cId="875390642" sldId="270"/>
            <ac:spMk id="13" creationId="{705667DB-FFFD-DFAC-F3CC-ADC9489A3AC5}"/>
          </ac:spMkLst>
        </pc:spChg>
        <pc:spChg chg="add mod">
          <ac:chgData name="Sébastien VELASCO" userId="8e2417da-ae23-498a-b733-d9ea236795c2" providerId="ADAL" clId="{93DA8132-5116-51C6-9116-9DD0BF79A816}" dt="2025-11-24T15:13:02.192" v="2533" actId="14100"/>
          <ac:spMkLst>
            <pc:docMk/>
            <pc:sldMk cId="875390642" sldId="270"/>
            <ac:spMk id="15" creationId="{363458DB-68FF-4512-C677-95FFBCA26C3C}"/>
          </ac:spMkLst>
        </pc:spChg>
        <pc:picChg chg="add mod">
          <ac:chgData name="Sébastien VELASCO" userId="8e2417da-ae23-498a-b733-d9ea236795c2" providerId="ADAL" clId="{93DA8132-5116-51C6-9116-9DD0BF79A816}" dt="2025-11-24T15:07:13.255" v="2388"/>
          <ac:picMkLst>
            <pc:docMk/>
            <pc:sldMk cId="875390642" sldId="270"/>
            <ac:picMk id="6" creationId="{C71DC89D-A477-940B-E5CE-38F791EDBC78}"/>
          </ac:picMkLst>
        </pc:picChg>
        <pc:picChg chg="add mod">
          <ac:chgData name="Sébastien VELASCO" userId="8e2417da-ae23-498a-b733-d9ea236795c2" providerId="ADAL" clId="{93DA8132-5116-51C6-9116-9DD0BF79A816}" dt="2025-11-24T15:07:13.255" v="2388"/>
          <ac:picMkLst>
            <pc:docMk/>
            <pc:sldMk cId="875390642" sldId="270"/>
            <ac:picMk id="7" creationId="{6A5E7C45-EC67-CF71-0E07-3ED0DEE6C667}"/>
          </ac:picMkLst>
        </pc:picChg>
        <pc:picChg chg="mod modCrop">
          <ac:chgData name="Sébastien VELASCO" userId="8e2417da-ae23-498a-b733-d9ea236795c2" providerId="ADAL" clId="{93DA8132-5116-51C6-9116-9DD0BF79A816}" dt="2025-11-24T15:13:31.073" v="2552" actId="14100"/>
          <ac:picMkLst>
            <pc:docMk/>
            <pc:sldMk cId="875390642" sldId="270"/>
            <ac:picMk id="9" creationId="{791687DE-DD97-5764-BCAD-05E26C539920}"/>
          </ac:picMkLst>
        </pc:picChg>
        <pc:picChg chg="add mod">
          <ac:chgData name="Sébastien VELASCO" userId="8e2417da-ae23-498a-b733-d9ea236795c2" providerId="ADAL" clId="{93DA8132-5116-51C6-9116-9DD0BF79A816}" dt="2025-11-24T15:09:22.508" v="2448" actId="1076"/>
          <ac:picMkLst>
            <pc:docMk/>
            <pc:sldMk cId="875390642" sldId="270"/>
            <ac:picMk id="10" creationId="{C52FCD5E-F8CB-E9FF-1D90-58BFA66FA214}"/>
          </ac:picMkLst>
        </pc:picChg>
        <pc:picChg chg="add mod">
          <ac:chgData name="Sébastien VELASCO" userId="8e2417da-ae23-498a-b733-d9ea236795c2" providerId="ADAL" clId="{93DA8132-5116-51C6-9116-9DD0BF79A816}" dt="2025-11-24T15:09:22.508" v="2448" actId="1076"/>
          <ac:picMkLst>
            <pc:docMk/>
            <pc:sldMk cId="875390642" sldId="270"/>
            <ac:picMk id="11" creationId="{1D58DB90-9B65-6D7B-5F5D-D7D26AA9083B}"/>
          </ac:picMkLst>
        </pc:picChg>
        <pc:picChg chg="add mod">
          <ac:chgData name="Sébastien VELASCO" userId="8e2417da-ae23-498a-b733-d9ea236795c2" providerId="ADAL" clId="{93DA8132-5116-51C6-9116-9DD0BF79A816}" dt="2025-11-24T15:13:06.331" v="2543" actId="1038"/>
          <ac:picMkLst>
            <pc:docMk/>
            <pc:sldMk cId="875390642" sldId="270"/>
            <ac:picMk id="14" creationId="{963A8B57-DBC2-61AF-8178-834E98433644}"/>
          </ac:picMkLst>
        </pc:picChg>
        <pc:picChg chg="add mod">
          <ac:chgData name="Sébastien VELASCO" userId="8e2417da-ae23-498a-b733-d9ea236795c2" providerId="ADAL" clId="{93DA8132-5116-51C6-9116-9DD0BF79A816}" dt="2025-11-24T15:17:06.057" v="2607" actId="1076"/>
          <ac:picMkLst>
            <pc:docMk/>
            <pc:sldMk cId="875390642" sldId="270"/>
            <ac:picMk id="17" creationId="{57A3BB8A-BE05-1763-5EDD-902A1EE02051}"/>
          </ac:picMkLst>
        </pc:picChg>
      </pc:sldChg>
      <pc:sldChg chg="addSp delSp modSp mod">
        <pc:chgData name="Sébastien VELASCO" userId="8e2417da-ae23-498a-b733-d9ea236795c2" providerId="ADAL" clId="{93DA8132-5116-51C6-9116-9DD0BF79A816}" dt="2025-11-24T15:18:02.151" v="2623" actId="1076"/>
        <pc:sldMkLst>
          <pc:docMk/>
          <pc:sldMk cId="1973444265" sldId="271"/>
        </pc:sldMkLst>
        <pc:spChg chg="add mod">
          <ac:chgData name="Sébastien VELASCO" userId="8e2417da-ae23-498a-b733-d9ea236795c2" providerId="ADAL" clId="{93DA8132-5116-51C6-9116-9DD0BF79A816}" dt="2025-11-24T15:13:41.435" v="2553"/>
          <ac:spMkLst>
            <pc:docMk/>
            <pc:sldMk cId="1973444265" sldId="271"/>
            <ac:spMk id="3" creationId="{79DC6C3F-80C8-DFB6-A484-94E2D7DB6AE4}"/>
          </ac:spMkLst>
        </pc:spChg>
        <pc:spChg chg="add mod">
          <ac:chgData name="Sébastien VELASCO" userId="8e2417da-ae23-498a-b733-d9ea236795c2" providerId="ADAL" clId="{93DA8132-5116-51C6-9116-9DD0BF79A816}" dt="2025-11-24T15:14:26.091" v="2563" actId="1036"/>
          <ac:spMkLst>
            <pc:docMk/>
            <pc:sldMk cId="1973444265" sldId="271"/>
            <ac:spMk id="9" creationId="{178733BE-C2B0-8D48-B5CB-FD404EB63EEA}"/>
          </ac:spMkLst>
        </pc:spChg>
        <pc:spChg chg="add mod">
          <ac:chgData name="Sébastien VELASCO" userId="8e2417da-ae23-498a-b733-d9ea236795c2" providerId="ADAL" clId="{93DA8132-5116-51C6-9116-9DD0BF79A816}" dt="2025-11-24T15:13:46.917" v="2557" actId="20577"/>
          <ac:spMkLst>
            <pc:docMk/>
            <pc:sldMk cId="1973444265" sldId="271"/>
            <ac:spMk id="11" creationId="{54DCB02B-2DD8-8670-71CD-F9CB1FFB7855}"/>
          </ac:spMkLst>
        </pc:spChg>
        <pc:picChg chg="mod modCrop">
          <ac:chgData name="Sébastien VELASCO" userId="8e2417da-ae23-498a-b733-d9ea236795c2" providerId="ADAL" clId="{93DA8132-5116-51C6-9116-9DD0BF79A816}" dt="2025-11-24T15:17:16.527" v="2614" actId="1036"/>
          <ac:picMkLst>
            <pc:docMk/>
            <pc:sldMk cId="1973444265" sldId="271"/>
            <ac:picMk id="6" creationId="{36402DE8-D3CD-5238-6E86-7B00A304C5AF}"/>
          </ac:picMkLst>
        </pc:picChg>
        <pc:picChg chg="add mod">
          <ac:chgData name="Sébastien VELASCO" userId="8e2417da-ae23-498a-b733-d9ea236795c2" providerId="ADAL" clId="{93DA8132-5116-51C6-9116-9DD0BF79A816}" dt="2025-11-24T15:13:41.435" v="2553"/>
          <ac:picMkLst>
            <pc:docMk/>
            <pc:sldMk cId="1973444265" sldId="271"/>
            <ac:picMk id="7" creationId="{3149779F-3C6F-02B2-B35B-5D9656C1CD29}"/>
          </ac:picMkLst>
        </pc:picChg>
        <pc:picChg chg="add mod">
          <ac:chgData name="Sébastien VELASCO" userId="8e2417da-ae23-498a-b733-d9ea236795c2" providerId="ADAL" clId="{93DA8132-5116-51C6-9116-9DD0BF79A816}" dt="2025-11-24T15:13:41.435" v="2553"/>
          <ac:picMkLst>
            <pc:docMk/>
            <pc:sldMk cId="1973444265" sldId="271"/>
            <ac:picMk id="8" creationId="{E28A254E-E7E8-5117-C468-9EB4DD105B55}"/>
          </ac:picMkLst>
        </pc:picChg>
        <pc:picChg chg="add del mod">
          <ac:chgData name="Sébastien VELASCO" userId="8e2417da-ae23-498a-b733-d9ea236795c2" providerId="ADAL" clId="{93DA8132-5116-51C6-9116-9DD0BF79A816}" dt="2025-11-24T15:14:13.954" v="2558" actId="478"/>
          <ac:picMkLst>
            <pc:docMk/>
            <pc:sldMk cId="1973444265" sldId="271"/>
            <ac:picMk id="10" creationId="{F750CFF1-E75C-B602-4DB4-F3DC5743EB53}"/>
          </ac:picMkLst>
        </pc:picChg>
        <pc:picChg chg="add mod">
          <ac:chgData name="Sébastien VELASCO" userId="8e2417da-ae23-498a-b733-d9ea236795c2" providerId="ADAL" clId="{93DA8132-5116-51C6-9116-9DD0BF79A816}" dt="2025-11-24T15:14:27.520" v="2566" actId="1035"/>
          <ac:picMkLst>
            <pc:docMk/>
            <pc:sldMk cId="1973444265" sldId="271"/>
            <ac:picMk id="12" creationId="{96135701-9743-E7AC-D1B7-904F374BDB65}"/>
          </ac:picMkLst>
        </pc:picChg>
        <pc:picChg chg="add mod">
          <ac:chgData name="Sébastien VELASCO" userId="8e2417da-ae23-498a-b733-d9ea236795c2" providerId="ADAL" clId="{93DA8132-5116-51C6-9116-9DD0BF79A816}" dt="2025-11-24T15:14:55.796" v="2575" actId="1076"/>
          <ac:picMkLst>
            <pc:docMk/>
            <pc:sldMk cId="1973444265" sldId="271"/>
            <ac:picMk id="13" creationId="{BDEBB6A2-7231-0EFB-A93F-71A34A071C21}"/>
          </ac:picMkLst>
        </pc:picChg>
        <pc:picChg chg="add del mod">
          <ac:chgData name="Sébastien VELASCO" userId="8e2417da-ae23-498a-b733-d9ea236795c2" providerId="ADAL" clId="{93DA8132-5116-51C6-9116-9DD0BF79A816}" dt="2025-11-24T15:15:16.506" v="2600" actId="478"/>
          <ac:picMkLst>
            <pc:docMk/>
            <pc:sldMk cId="1973444265" sldId="271"/>
            <ac:picMk id="14" creationId="{C69FE790-2991-C14F-4E79-21E5910B768D}"/>
          </ac:picMkLst>
        </pc:picChg>
        <pc:picChg chg="add mod">
          <ac:chgData name="Sébastien VELASCO" userId="8e2417da-ae23-498a-b733-d9ea236795c2" providerId="ADAL" clId="{93DA8132-5116-51C6-9116-9DD0BF79A816}" dt="2025-11-24T15:18:02.151" v="2623" actId="1076"/>
          <ac:picMkLst>
            <pc:docMk/>
            <pc:sldMk cId="1973444265" sldId="271"/>
            <ac:picMk id="16" creationId="{AB25298F-B27B-F148-6D79-095062084DFC}"/>
          </ac:picMkLst>
        </pc:picChg>
      </pc:sldChg>
      <pc:sldChg chg="addSp delSp modSp mod">
        <pc:chgData name="Sébastien VELASCO" userId="8e2417da-ae23-498a-b733-d9ea236795c2" providerId="ADAL" clId="{93DA8132-5116-51C6-9116-9DD0BF79A816}" dt="2025-11-24T15:25:25.489" v="2718" actId="207"/>
        <pc:sldMkLst>
          <pc:docMk/>
          <pc:sldMk cId="3617673261" sldId="273"/>
        </pc:sldMkLst>
        <pc:spChg chg="mod">
          <ac:chgData name="Sébastien VELASCO" userId="8e2417da-ae23-498a-b733-d9ea236795c2" providerId="ADAL" clId="{93DA8132-5116-51C6-9116-9DD0BF79A816}" dt="2025-11-24T15:25:25.489" v="2718" actId="207"/>
          <ac:spMkLst>
            <pc:docMk/>
            <pc:sldMk cId="3617673261" sldId="273"/>
            <ac:spMk id="3" creationId="{D5168FBB-F02A-13E7-9379-D5B11D5F7A42}"/>
          </ac:spMkLst>
        </pc:spChg>
        <pc:spChg chg="mod">
          <ac:chgData name="Sébastien VELASCO" userId="8e2417da-ae23-498a-b733-d9ea236795c2" providerId="ADAL" clId="{93DA8132-5116-51C6-9116-9DD0BF79A816}" dt="2025-11-24T10:09:18.367" v="522" actId="1076"/>
          <ac:spMkLst>
            <pc:docMk/>
            <pc:sldMk cId="3617673261" sldId="273"/>
            <ac:spMk id="6" creationId="{AD2C894D-4D21-902F-4801-9E45EF0918D6}"/>
          </ac:spMkLst>
        </pc:spChg>
        <pc:spChg chg="add mod">
          <ac:chgData name="Sébastien VELASCO" userId="8e2417da-ae23-498a-b733-d9ea236795c2" providerId="ADAL" clId="{93DA8132-5116-51C6-9116-9DD0BF79A816}" dt="2025-11-24T10:09:18.367" v="522" actId="1076"/>
          <ac:spMkLst>
            <pc:docMk/>
            <pc:sldMk cId="3617673261" sldId="273"/>
            <ac:spMk id="7" creationId="{3F906809-2B13-20B1-0B34-5812C154F399}"/>
          </ac:spMkLst>
        </pc:spChg>
        <pc:picChg chg="add del mod">
          <ac:chgData name="Sébastien VELASCO" userId="8e2417da-ae23-498a-b733-d9ea236795c2" providerId="ADAL" clId="{93DA8132-5116-51C6-9116-9DD0BF79A816}" dt="2025-11-24T10:02:18.995" v="364" actId="478"/>
          <ac:picMkLst>
            <pc:docMk/>
            <pc:sldMk cId="3617673261" sldId="273"/>
            <ac:picMk id="9" creationId="{5F8D1B4D-2C61-1C11-888E-A72317EC1A78}"/>
          </ac:picMkLst>
        </pc:picChg>
        <pc:picChg chg="add del mod">
          <ac:chgData name="Sébastien VELASCO" userId="8e2417da-ae23-498a-b733-d9ea236795c2" providerId="ADAL" clId="{93DA8132-5116-51C6-9116-9DD0BF79A816}" dt="2025-11-24T10:01:11.112" v="351" actId="478"/>
          <ac:picMkLst>
            <pc:docMk/>
            <pc:sldMk cId="3617673261" sldId="273"/>
            <ac:picMk id="10" creationId="{D73FB656-561E-414A-6450-FE53D1A1D723}"/>
          </ac:picMkLst>
        </pc:picChg>
        <pc:picChg chg="add mod">
          <ac:chgData name="Sébastien VELASCO" userId="8e2417da-ae23-498a-b733-d9ea236795c2" providerId="ADAL" clId="{93DA8132-5116-51C6-9116-9DD0BF79A816}" dt="2025-11-24T10:09:18.367" v="522" actId="1076"/>
          <ac:picMkLst>
            <pc:docMk/>
            <pc:sldMk cId="3617673261" sldId="273"/>
            <ac:picMk id="11" creationId="{E8A58DB4-D06D-2D78-286C-63CBD4014B61}"/>
          </ac:picMkLst>
        </pc:picChg>
        <pc:picChg chg="add mod">
          <ac:chgData name="Sébastien VELASCO" userId="8e2417da-ae23-498a-b733-d9ea236795c2" providerId="ADAL" clId="{93DA8132-5116-51C6-9116-9DD0BF79A816}" dt="2025-11-24T10:09:18.367" v="522" actId="1076"/>
          <ac:picMkLst>
            <pc:docMk/>
            <pc:sldMk cId="3617673261" sldId="273"/>
            <ac:picMk id="12" creationId="{D18A9B77-0C50-82DE-3C59-512DA5BC0EC4}"/>
          </ac:picMkLst>
        </pc:picChg>
        <pc:picChg chg="add mod">
          <ac:chgData name="Sébastien VELASCO" userId="8e2417da-ae23-498a-b733-d9ea236795c2" providerId="ADAL" clId="{93DA8132-5116-51C6-9116-9DD0BF79A816}" dt="2025-11-24T10:09:26.938" v="535" actId="1035"/>
          <ac:picMkLst>
            <pc:docMk/>
            <pc:sldMk cId="3617673261" sldId="273"/>
            <ac:picMk id="14" creationId="{EDE5879D-6F5D-776D-4B8A-DABFBCCEC6E4}"/>
          </ac:picMkLst>
        </pc:picChg>
        <pc:picChg chg="add mod">
          <ac:chgData name="Sébastien VELASCO" userId="8e2417da-ae23-498a-b733-d9ea236795c2" providerId="ADAL" clId="{93DA8132-5116-51C6-9116-9DD0BF79A816}" dt="2025-11-24T10:08:54.944" v="510" actId="1076"/>
          <ac:picMkLst>
            <pc:docMk/>
            <pc:sldMk cId="3617673261" sldId="273"/>
            <ac:picMk id="16" creationId="{7872AE4B-44DD-85FD-9B36-6C5CEBE9C58D}"/>
          </ac:picMkLst>
        </pc:picChg>
        <pc:picChg chg="add mod">
          <ac:chgData name="Sébastien VELASCO" userId="8e2417da-ae23-498a-b733-d9ea236795c2" providerId="ADAL" clId="{93DA8132-5116-51C6-9116-9DD0BF79A816}" dt="2025-11-24T10:09:07.320" v="521" actId="1036"/>
          <ac:picMkLst>
            <pc:docMk/>
            <pc:sldMk cId="3617673261" sldId="273"/>
            <ac:picMk id="18" creationId="{DBE72103-E462-BB08-B8B4-647F9902E34C}"/>
          </ac:picMkLst>
        </pc:picChg>
      </pc:sldChg>
      <pc:sldChg chg="modSp mod">
        <pc:chgData name="Sébastien VELASCO" userId="8e2417da-ae23-498a-b733-d9ea236795c2" providerId="ADAL" clId="{93DA8132-5116-51C6-9116-9DD0BF79A816}" dt="2025-11-24T15:28:03.300" v="2740" actId="1076"/>
        <pc:sldMkLst>
          <pc:docMk/>
          <pc:sldMk cId="1444589741" sldId="275"/>
        </pc:sldMkLst>
        <pc:spChg chg="mod">
          <ac:chgData name="Sébastien VELASCO" userId="8e2417da-ae23-498a-b733-d9ea236795c2" providerId="ADAL" clId="{93DA8132-5116-51C6-9116-9DD0BF79A816}" dt="2025-11-24T15:28:03.300" v="2740" actId="1076"/>
          <ac:spMkLst>
            <pc:docMk/>
            <pc:sldMk cId="1444589741" sldId="275"/>
            <ac:spMk id="11" creationId="{5C4A80C5-35C0-11C2-8E6E-C87E3C22096C}"/>
          </ac:spMkLst>
        </pc:spChg>
      </pc:sldChg>
      <pc:sldChg chg="addSp delSp modSp mod">
        <pc:chgData name="Sébastien VELASCO" userId="8e2417da-ae23-498a-b733-d9ea236795c2" providerId="ADAL" clId="{93DA8132-5116-51C6-9116-9DD0BF79A816}" dt="2025-11-24T14:43:24.167" v="1993" actId="1037"/>
        <pc:sldMkLst>
          <pc:docMk/>
          <pc:sldMk cId="1161727413" sldId="277"/>
        </pc:sldMkLst>
        <pc:spChg chg="mod">
          <ac:chgData name="Sébastien VELASCO" userId="8e2417da-ae23-498a-b733-d9ea236795c2" providerId="ADAL" clId="{93DA8132-5116-51C6-9116-9DD0BF79A816}" dt="2025-11-24T13:09:49.136" v="1746" actId="14100"/>
          <ac:spMkLst>
            <pc:docMk/>
            <pc:sldMk cId="1161727413" sldId="277"/>
            <ac:spMk id="3" creationId="{8B76DE7E-B823-E676-3A49-3CB7C8D93E56}"/>
          </ac:spMkLst>
        </pc:spChg>
        <pc:spChg chg="mod">
          <ac:chgData name="Sébastien VELASCO" userId="8e2417da-ae23-498a-b733-d9ea236795c2" providerId="ADAL" clId="{93DA8132-5116-51C6-9116-9DD0BF79A816}" dt="2025-11-24T13:09:40.722" v="1744" actId="1038"/>
          <ac:spMkLst>
            <pc:docMk/>
            <pc:sldMk cId="1161727413" sldId="277"/>
            <ac:spMk id="6" creationId="{2B0D4AE8-C279-68D2-03FA-EAD3519ABFF8}"/>
          </ac:spMkLst>
        </pc:spChg>
        <pc:spChg chg="mod">
          <ac:chgData name="Sébastien VELASCO" userId="8e2417da-ae23-498a-b733-d9ea236795c2" providerId="ADAL" clId="{93DA8132-5116-51C6-9116-9DD0BF79A816}" dt="2025-11-24T14:42:49.606" v="1982" actId="20577"/>
          <ac:spMkLst>
            <pc:docMk/>
            <pc:sldMk cId="1161727413" sldId="277"/>
            <ac:spMk id="8" creationId="{74B5772C-C834-422D-ECF1-94CC38FBCBBD}"/>
          </ac:spMkLst>
        </pc:spChg>
        <pc:spChg chg="mod">
          <ac:chgData name="Sébastien VELASCO" userId="8e2417da-ae23-498a-b733-d9ea236795c2" providerId="ADAL" clId="{93DA8132-5116-51C6-9116-9DD0BF79A816}" dt="2025-11-24T14:43:04.133" v="1985" actId="1076"/>
          <ac:spMkLst>
            <pc:docMk/>
            <pc:sldMk cId="1161727413" sldId="277"/>
            <ac:spMk id="15" creationId="{B4724BCB-D8B3-C07C-D7CA-87FC9E2D80EB}"/>
          </ac:spMkLst>
        </pc:spChg>
        <pc:spChg chg="add del mod">
          <ac:chgData name="Sébastien VELASCO" userId="8e2417da-ae23-498a-b733-d9ea236795c2" providerId="ADAL" clId="{93DA8132-5116-51C6-9116-9DD0BF79A816}" dt="2025-11-24T13:06:50.221" v="1586" actId="478"/>
          <ac:spMkLst>
            <pc:docMk/>
            <pc:sldMk cId="1161727413" sldId="277"/>
            <ac:spMk id="16" creationId="{D0649674-E963-7F44-9D70-A7FF183EDD38}"/>
          </ac:spMkLst>
        </pc:spChg>
        <pc:spChg chg="add mod">
          <ac:chgData name="Sébastien VELASCO" userId="8e2417da-ae23-498a-b733-d9ea236795c2" providerId="ADAL" clId="{93DA8132-5116-51C6-9116-9DD0BF79A816}" dt="2025-11-24T13:09:40.722" v="1744" actId="1038"/>
          <ac:spMkLst>
            <pc:docMk/>
            <pc:sldMk cId="1161727413" sldId="277"/>
            <ac:spMk id="17" creationId="{41ABCF1E-5B78-67DB-5518-835927E66D67}"/>
          </ac:spMkLst>
        </pc:spChg>
        <pc:spChg chg="add mod">
          <ac:chgData name="Sébastien VELASCO" userId="8e2417da-ae23-498a-b733-d9ea236795c2" providerId="ADAL" clId="{93DA8132-5116-51C6-9116-9DD0BF79A816}" dt="2025-11-24T13:09:40.722" v="1744" actId="1038"/>
          <ac:spMkLst>
            <pc:docMk/>
            <pc:sldMk cId="1161727413" sldId="277"/>
            <ac:spMk id="23" creationId="{5BBB85A6-5FB9-F32F-FFD3-2D2965F71388}"/>
          </ac:spMkLst>
        </pc:spChg>
        <pc:spChg chg="add mod">
          <ac:chgData name="Sébastien VELASCO" userId="8e2417da-ae23-498a-b733-d9ea236795c2" providerId="ADAL" clId="{93DA8132-5116-51C6-9116-9DD0BF79A816}" dt="2025-11-24T13:09:40.722" v="1744" actId="1038"/>
          <ac:spMkLst>
            <pc:docMk/>
            <pc:sldMk cId="1161727413" sldId="277"/>
            <ac:spMk id="26" creationId="{813F69CC-51BF-5C66-D9DC-5416006FC1EA}"/>
          </ac:spMkLst>
        </pc:spChg>
        <pc:spChg chg="add mod">
          <ac:chgData name="Sébastien VELASCO" userId="8e2417da-ae23-498a-b733-d9ea236795c2" providerId="ADAL" clId="{93DA8132-5116-51C6-9116-9DD0BF79A816}" dt="2025-11-24T14:43:24.167" v="1993" actId="1037"/>
          <ac:spMkLst>
            <pc:docMk/>
            <pc:sldMk cId="1161727413" sldId="277"/>
            <ac:spMk id="27" creationId="{502862EA-C4A3-D83A-2681-C49E940345AA}"/>
          </ac:spMkLst>
        </pc:spChg>
        <pc:spChg chg="add mod">
          <ac:chgData name="Sébastien VELASCO" userId="8e2417da-ae23-498a-b733-d9ea236795c2" providerId="ADAL" clId="{93DA8132-5116-51C6-9116-9DD0BF79A816}" dt="2025-11-24T14:43:20.315" v="1989" actId="1076"/>
          <ac:spMkLst>
            <pc:docMk/>
            <pc:sldMk cId="1161727413" sldId="277"/>
            <ac:spMk id="28" creationId="{6176B8D1-DF6A-EBA7-13BB-CD5CE8CEBD53}"/>
          </ac:spMkLst>
        </pc:spChg>
        <pc:picChg chg="mod">
          <ac:chgData name="Sébastien VELASCO" userId="8e2417da-ae23-498a-b733-d9ea236795c2" providerId="ADAL" clId="{93DA8132-5116-51C6-9116-9DD0BF79A816}" dt="2025-11-24T13:01:24.074" v="1410" actId="1076"/>
          <ac:picMkLst>
            <pc:docMk/>
            <pc:sldMk cId="1161727413" sldId="277"/>
            <ac:picMk id="10" creationId="{A5EADE3A-F761-FBAF-EC3E-BCA174890EB2}"/>
          </ac:picMkLst>
        </pc:picChg>
        <pc:picChg chg="mod">
          <ac:chgData name="Sébastien VELASCO" userId="8e2417da-ae23-498a-b733-d9ea236795c2" providerId="ADAL" clId="{93DA8132-5116-51C6-9116-9DD0BF79A816}" dt="2025-11-24T14:43:06.236" v="1986" actId="1076"/>
          <ac:picMkLst>
            <pc:docMk/>
            <pc:sldMk cId="1161727413" sldId="277"/>
            <ac:picMk id="12" creationId="{32ED934E-8192-333E-6974-C18E00377814}"/>
          </ac:picMkLst>
        </pc:picChg>
        <pc:picChg chg="add mod">
          <ac:chgData name="Sébastien VELASCO" userId="8e2417da-ae23-498a-b733-d9ea236795c2" providerId="ADAL" clId="{93DA8132-5116-51C6-9116-9DD0BF79A816}" dt="2025-11-24T13:09:40.722" v="1744" actId="1038"/>
          <ac:picMkLst>
            <pc:docMk/>
            <pc:sldMk cId="1161727413" sldId="277"/>
            <ac:picMk id="18" creationId="{8A07EBFC-9CFE-401B-8E60-0C6002B5E957}"/>
          </ac:picMkLst>
        </pc:picChg>
        <pc:picChg chg="add del mod">
          <ac:chgData name="Sébastien VELASCO" userId="8e2417da-ae23-498a-b733-d9ea236795c2" providerId="ADAL" clId="{93DA8132-5116-51C6-9116-9DD0BF79A816}" dt="2025-11-24T13:03:15.051" v="1437" actId="478"/>
          <ac:picMkLst>
            <pc:docMk/>
            <pc:sldMk cId="1161727413" sldId="277"/>
            <ac:picMk id="20" creationId="{329950F4-6FEF-8510-1130-634D5D56D978}"/>
          </ac:picMkLst>
        </pc:picChg>
        <pc:picChg chg="add mod">
          <ac:chgData name="Sébastien VELASCO" userId="8e2417da-ae23-498a-b733-d9ea236795c2" providerId="ADAL" clId="{93DA8132-5116-51C6-9116-9DD0BF79A816}" dt="2025-11-24T13:09:40.722" v="1744" actId="1038"/>
          <ac:picMkLst>
            <pc:docMk/>
            <pc:sldMk cId="1161727413" sldId="277"/>
            <ac:picMk id="22" creationId="{268D6DCA-1F87-8DBC-1E29-1102594A9189}"/>
          </ac:picMkLst>
        </pc:picChg>
        <pc:picChg chg="add mod">
          <ac:chgData name="Sébastien VELASCO" userId="8e2417da-ae23-498a-b733-d9ea236795c2" providerId="ADAL" clId="{93DA8132-5116-51C6-9116-9DD0BF79A816}" dt="2025-11-24T13:09:40.722" v="1744" actId="1038"/>
          <ac:picMkLst>
            <pc:docMk/>
            <pc:sldMk cId="1161727413" sldId="277"/>
            <ac:picMk id="25" creationId="{6A24C789-20E9-1C33-2EA5-99343FD17AB8}"/>
          </ac:picMkLst>
        </pc:picChg>
        <pc:cxnChg chg="add mod">
          <ac:chgData name="Sébastien VELASCO" userId="8e2417da-ae23-498a-b733-d9ea236795c2" providerId="ADAL" clId="{93DA8132-5116-51C6-9116-9DD0BF79A816}" dt="2025-11-24T13:01:17.834" v="1409" actId="1076"/>
          <ac:cxnSpMkLst>
            <pc:docMk/>
            <pc:sldMk cId="1161727413" sldId="277"/>
            <ac:cxnSpMk id="9" creationId="{AA92339F-08D2-F660-E82D-5B84F29D160E}"/>
          </ac:cxnSpMkLst>
        </pc:cxnChg>
        <pc:cxnChg chg="add mod">
          <ac:chgData name="Sébastien VELASCO" userId="8e2417da-ae23-498a-b733-d9ea236795c2" providerId="ADAL" clId="{93DA8132-5116-51C6-9116-9DD0BF79A816}" dt="2025-11-24T13:01:17.834" v="1409" actId="1076"/>
          <ac:cxnSpMkLst>
            <pc:docMk/>
            <pc:sldMk cId="1161727413" sldId="277"/>
            <ac:cxnSpMk id="11" creationId="{387077BC-4BF9-7C05-7511-1641EE3732D9}"/>
          </ac:cxnSpMkLst>
        </pc:cxnChg>
        <pc:cxnChg chg="add mod">
          <ac:chgData name="Sébastien VELASCO" userId="8e2417da-ae23-498a-b733-d9ea236795c2" providerId="ADAL" clId="{93DA8132-5116-51C6-9116-9DD0BF79A816}" dt="2025-11-24T13:01:17.834" v="1409" actId="1076"/>
          <ac:cxnSpMkLst>
            <pc:docMk/>
            <pc:sldMk cId="1161727413" sldId="277"/>
            <ac:cxnSpMk id="13" creationId="{6DC872BE-7660-C7F3-AF71-F163F6473F90}"/>
          </ac:cxnSpMkLst>
        </pc:cxnChg>
      </pc:sldChg>
      <pc:sldChg chg="addSp delSp modSp mod">
        <pc:chgData name="Sébastien VELASCO" userId="8e2417da-ae23-498a-b733-d9ea236795c2" providerId="ADAL" clId="{93DA8132-5116-51C6-9116-9DD0BF79A816}" dt="2025-11-24T15:22:20.514" v="2675" actId="207"/>
        <pc:sldMkLst>
          <pc:docMk/>
          <pc:sldMk cId="2887905640" sldId="279"/>
        </pc:sldMkLst>
        <pc:spChg chg="add mod">
          <ac:chgData name="Sébastien VELASCO" userId="8e2417da-ae23-498a-b733-d9ea236795c2" providerId="ADAL" clId="{93DA8132-5116-51C6-9116-9DD0BF79A816}" dt="2025-11-24T10:40:43.843" v="687" actId="1076"/>
          <ac:spMkLst>
            <pc:docMk/>
            <pc:sldMk cId="2887905640" sldId="279"/>
            <ac:spMk id="3" creationId="{9BF3F812-8583-65EF-3957-74F034CA3326}"/>
          </ac:spMkLst>
        </pc:spChg>
        <pc:spChg chg="add mod">
          <ac:chgData name="Sébastien VELASCO" userId="8e2417da-ae23-498a-b733-d9ea236795c2" providerId="ADAL" clId="{93DA8132-5116-51C6-9116-9DD0BF79A816}" dt="2025-11-24T10:40:43.843" v="687" actId="1076"/>
          <ac:spMkLst>
            <pc:docMk/>
            <pc:sldMk cId="2887905640" sldId="279"/>
            <ac:spMk id="7" creationId="{AC43E13D-B697-5AB3-0E26-6331A7F99AB3}"/>
          </ac:spMkLst>
        </pc:spChg>
        <pc:spChg chg="mod">
          <ac:chgData name="Sébastien VELASCO" userId="8e2417da-ae23-498a-b733-d9ea236795c2" providerId="ADAL" clId="{93DA8132-5116-51C6-9116-9DD0BF79A816}" dt="2025-11-24T15:22:20.514" v="2675" actId="207"/>
          <ac:spMkLst>
            <pc:docMk/>
            <pc:sldMk cId="2887905640" sldId="279"/>
            <ac:spMk id="12" creationId="{34CDA866-4FD4-62EC-8834-21DBD54D2673}"/>
          </ac:spMkLst>
        </pc:spChg>
        <pc:spChg chg="del mod">
          <ac:chgData name="Sébastien VELASCO" userId="8e2417da-ae23-498a-b733-d9ea236795c2" providerId="ADAL" clId="{93DA8132-5116-51C6-9116-9DD0BF79A816}" dt="2025-11-24T10:39:16.392" v="673" actId="478"/>
          <ac:spMkLst>
            <pc:docMk/>
            <pc:sldMk cId="2887905640" sldId="279"/>
            <ac:spMk id="23" creationId="{65F3EE64-6AC6-2D9B-B2FA-8D48C3882935}"/>
          </ac:spMkLst>
        </pc:spChg>
        <pc:picChg chg="mod">
          <ac:chgData name="Sébastien VELASCO" userId="8e2417da-ae23-498a-b733-d9ea236795c2" providerId="ADAL" clId="{93DA8132-5116-51C6-9116-9DD0BF79A816}" dt="2025-11-24T10:41:52.289" v="735" actId="1076"/>
          <ac:picMkLst>
            <pc:docMk/>
            <pc:sldMk cId="2887905640" sldId="279"/>
            <ac:picMk id="6" creationId="{75B1E932-8CA4-22B0-1128-154FB27F0A4A}"/>
          </ac:picMkLst>
        </pc:picChg>
        <pc:picChg chg="add mod">
          <ac:chgData name="Sébastien VELASCO" userId="8e2417da-ae23-498a-b733-d9ea236795c2" providerId="ADAL" clId="{93DA8132-5116-51C6-9116-9DD0BF79A816}" dt="2025-11-24T10:40:43.843" v="687" actId="1076"/>
          <ac:picMkLst>
            <pc:docMk/>
            <pc:sldMk cId="2887905640" sldId="279"/>
            <ac:picMk id="8" creationId="{58A6B8C1-EB0C-C5E9-60E4-9E80CC0CCC78}"/>
          </ac:picMkLst>
        </pc:picChg>
        <pc:picChg chg="add mod">
          <ac:chgData name="Sébastien VELASCO" userId="8e2417da-ae23-498a-b733-d9ea236795c2" providerId="ADAL" clId="{93DA8132-5116-51C6-9116-9DD0BF79A816}" dt="2025-11-24T10:40:43.843" v="687" actId="1076"/>
          <ac:picMkLst>
            <pc:docMk/>
            <pc:sldMk cId="2887905640" sldId="279"/>
            <ac:picMk id="9" creationId="{C11C9CA0-B53F-0ABA-F212-DD6A7CB6577B}"/>
          </ac:picMkLst>
        </pc:picChg>
      </pc:sldChg>
      <pc:sldChg chg="addSp delSp modSp mod">
        <pc:chgData name="Sébastien VELASCO" userId="8e2417da-ae23-498a-b733-d9ea236795c2" providerId="ADAL" clId="{93DA8132-5116-51C6-9116-9DD0BF79A816}" dt="2025-11-24T09:42:05.599" v="254" actId="1076"/>
        <pc:sldMkLst>
          <pc:docMk/>
          <pc:sldMk cId="3727921754" sldId="280"/>
        </pc:sldMkLst>
        <pc:spChg chg="del mod">
          <ac:chgData name="Sébastien VELASCO" userId="8e2417da-ae23-498a-b733-d9ea236795c2" providerId="ADAL" clId="{93DA8132-5116-51C6-9116-9DD0BF79A816}" dt="2025-11-24T09:36:25.624" v="190" actId="478"/>
          <ac:spMkLst>
            <pc:docMk/>
            <pc:sldMk cId="3727921754" sldId="280"/>
            <ac:spMk id="6" creationId="{58F38D99-4BE5-6F8F-A08F-2CE3FA23F937}"/>
          </ac:spMkLst>
        </pc:spChg>
        <pc:spChg chg="mod">
          <ac:chgData name="Sébastien VELASCO" userId="8e2417da-ae23-498a-b733-d9ea236795c2" providerId="ADAL" clId="{93DA8132-5116-51C6-9116-9DD0BF79A816}" dt="2025-11-24T09:42:05.599" v="254" actId="1076"/>
          <ac:spMkLst>
            <pc:docMk/>
            <pc:sldMk cId="3727921754" sldId="280"/>
            <ac:spMk id="7" creationId="{39E5AD76-DEA2-0719-0F5A-A1F9A17105ED}"/>
          </ac:spMkLst>
        </pc:spChg>
        <pc:spChg chg="mod">
          <ac:chgData name="Sébastien VELASCO" userId="8e2417da-ae23-498a-b733-d9ea236795c2" providerId="ADAL" clId="{93DA8132-5116-51C6-9116-9DD0BF79A816}" dt="2025-11-24T09:42:05.599" v="254" actId="1076"/>
          <ac:spMkLst>
            <pc:docMk/>
            <pc:sldMk cId="3727921754" sldId="280"/>
            <ac:spMk id="8" creationId="{AE86FEA6-F529-2303-0E9A-C123D4E93753}"/>
          </ac:spMkLst>
        </pc:spChg>
        <pc:spChg chg="mod">
          <ac:chgData name="Sébastien VELASCO" userId="8e2417da-ae23-498a-b733-d9ea236795c2" providerId="ADAL" clId="{93DA8132-5116-51C6-9116-9DD0BF79A816}" dt="2025-11-24T09:41:57.326" v="253" actId="1076"/>
          <ac:spMkLst>
            <pc:docMk/>
            <pc:sldMk cId="3727921754" sldId="280"/>
            <ac:spMk id="9" creationId="{4E670256-2FF8-AC3B-8748-18E41B105658}"/>
          </ac:spMkLst>
        </pc:spChg>
        <pc:spChg chg="add mod">
          <ac:chgData name="Sébastien VELASCO" userId="8e2417da-ae23-498a-b733-d9ea236795c2" providerId="ADAL" clId="{93DA8132-5116-51C6-9116-9DD0BF79A816}" dt="2025-11-24T09:42:05.599" v="254" actId="1076"/>
          <ac:spMkLst>
            <pc:docMk/>
            <pc:sldMk cId="3727921754" sldId="280"/>
            <ac:spMk id="20" creationId="{970CA6D6-5F53-4F02-9BF1-9776991C2E2C}"/>
          </ac:spMkLst>
        </pc:spChg>
        <pc:spChg chg="add del mod">
          <ac:chgData name="Sébastien VELASCO" userId="8e2417da-ae23-498a-b733-d9ea236795c2" providerId="ADAL" clId="{93DA8132-5116-51C6-9116-9DD0BF79A816}" dt="2025-11-24T09:35:22.174" v="114" actId="478"/>
          <ac:spMkLst>
            <pc:docMk/>
            <pc:sldMk cId="3727921754" sldId="280"/>
            <ac:spMk id="21" creationId="{4CA693D8-48F5-2981-27A9-EDFDAE1180F2}"/>
          </ac:spMkLst>
        </pc:spChg>
        <pc:spChg chg="add mod">
          <ac:chgData name="Sébastien VELASCO" userId="8e2417da-ae23-498a-b733-d9ea236795c2" providerId="ADAL" clId="{93DA8132-5116-51C6-9116-9DD0BF79A816}" dt="2025-11-24T09:42:05.599" v="254" actId="1076"/>
          <ac:spMkLst>
            <pc:docMk/>
            <pc:sldMk cId="3727921754" sldId="280"/>
            <ac:spMk id="22" creationId="{BB813C87-A9A2-FDDF-5678-FDFA3CAF2B6D}"/>
          </ac:spMkLst>
        </pc:spChg>
        <pc:spChg chg="add mod">
          <ac:chgData name="Sébastien VELASCO" userId="8e2417da-ae23-498a-b733-d9ea236795c2" providerId="ADAL" clId="{93DA8132-5116-51C6-9116-9DD0BF79A816}" dt="2025-11-24T09:42:05.599" v="254" actId="1076"/>
          <ac:spMkLst>
            <pc:docMk/>
            <pc:sldMk cId="3727921754" sldId="280"/>
            <ac:spMk id="23" creationId="{FD114404-0DF1-3CEE-4C48-5C8506EDD94E}"/>
          </ac:spMkLst>
        </pc:spChg>
        <pc:spChg chg="add mod">
          <ac:chgData name="Sébastien VELASCO" userId="8e2417da-ae23-498a-b733-d9ea236795c2" providerId="ADAL" clId="{93DA8132-5116-51C6-9116-9DD0BF79A816}" dt="2025-11-24T09:42:05.599" v="254" actId="1076"/>
          <ac:spMkLst>
            <pc:docMk/>
            <pc:sldMk cId="3727921754" sldId="280"/>
            <ac:spMk id="24" creationId="{5EE8EB7A-1539-28A0-858E-7788C789FCC9}"/>
          </ac:spMkLst>
        </pc:spChg>
        <pc:picChg chg="add mod modCrop">
          <ac:chgData name="Sébastien VELASCO" userId="8e2417da-ae23-498a-b733-d9ea236795c2" providerId="ADAL" clId="{93DA8132-5116-51C6-9116-9DD0BF79A816}" dt="2025-11-24T09:41:57.326" v="253" actId="1076"/>
          <ac:picMkLst>
            <pc:docMk/>
            <pc:sldMk cId="3727921754" sldId="280"/>
            <ac:picMk id="3" creationId="{A03B9872-AEBE-56BF-18EA-576100E4343C}"/>
          </ac:picMkLst>
        </pc:picChg>
        <pc:picChg chg="add mod modCrop">
          <ac:chgData name="Sébastien VELASCO" userId="8e2417da-ae23-498a-b733-d9ea236795c2" providerId="ADAL" clId="{93DA8132-5116-51C6-9116-9DD0BF79A816}" dt="2025-11-24T09:41:57.326" v="253" actId="1076"/>
          <ac:picMkLst>
            <pc:docMk/>
            <pc:sldMk cId="3727921754" sldId="280"/>
            <ac:picMk id="10" creationId="{6A33843F-D352-4AB9-57EF-409BCB538738}"/>
          </ac:picMkLst>
        </pc:picChg>
        <pc:picChg chg="mod modCrop">
          <ac:chgData name="Sébastien VELASCO" userId="8e2417da-ae23-498a-b733-d9ea236795c2" providerId="ADAL" clId="{93DA8132-5116-51C6-9116-9DD0BF79A816}" dt="2025-11-24T09:41:57.326" v="253" actId="1076"/>
          <ac:picMkLst>
            <pc:docMk/>
            <pc:sldMk cId="3727921754" sldId="280"/>
            <ac:picMk id="12" creationId="{D099A266-6929-199E-9BDA-660436A5302E}"/>
          </ac:picMkLst>
        </pc:picChg>
        <pc:picChg chg="add mod">
          <ac:chgData name="Sébastien VELASCO" userId="8e2417da-ae23-498a-b733-d9ea236795c2" providerId="ADAL" clId="{93DA8132-5116-51C6-9116-9DD0BF79A816}" dt="2025-11-24T09:42:05.599" v="254" actId="1076"/>
          <ac:picMkLst>
            <pc:docMk/>
            <pc:sldMk cId="3727921754" sldId="280"/>
            <ac:picMk id="13" creationId="{60F9DB0D-F52E-BF35-929C-7119A2DABAD3}"/>
          </ac:picMkLst>
        </pc:picChg>
        <pc:picChg chg="add mod">
          <ac:chgData name="Sébastien VELASCO" userId="8e2417da-ae23-498a-b733-d9ea236795c2" providerId="ADAL" clId="{93DA8132-5116-51C6-9116-9DD0BF79A816}" dt="2025-11-24T09:42:05.599" v="254" actId="1076"/>
          <ac:picMkLst>
            <pc:docMk/>
            <pc:sldMk cId="3727921754" sldId="280"/>
            <ac:picMk id="15" creationId="{315EEF9B-E091-9F78-CD39-1F34773761B9}"/>
          </ac:picMkLst>
        </pc:picChg>
        <pc:picChg chg="add mod">
          <ac:chgData name="Sébastien VELASCO" userId="8e2417da-ae23-498a-b733-d9ea236795c2" providerId="ADAL" clId="{93DA8132-5116-51C6-9116-9DD0BF79A816}" dt="2025-11-24T09:37:37.328" v="200" actId="12788"/>
          <ac:picMkLst>
            <pc:docMk/>
            <pc:sldMk cId="3727921754" sldId="280"/>
            <ac:picMk id="17" creationId="{308CF419-EDD3-0F2B-C43C-9A7A4F0AD509}"/>
          </ac:picMkLst>
        </pc:picChg>
        <pc:picChg chg="add mod">
          <ac:chgData name="Sébastien VELASCO" userId="8e2417da-ae23-498a-b733-d9ea236795c2" providerId="ADAL" clId="{93DA8132-5116-51C6-9116-9DD0BF79A816}" dt="2025-11-24T09:42:05.599" v="254" actId="1076"/>
          <ac:picMkLst>
            <pc:docMk/>
            <pc:sldMk cId="3727921754" sldId="280"/>
            <ac:picMk id="19" creationId="{F424483F-28B2-0809-E979-023A4C3F5123}"/>
          </ac:picMkLst>
        </pc:picChg>
        <pc:picChg chg="add mod">
          <ac:chgData name="Sébastien VELASCO" userId="8e2417da-ae23-498a-b733-d9ea236795c2" providerId="ADAL" clId="{93DA8132-5116-51C6-9116-9DD0BF79A816}" dt="2025-11-24T09:42:05.599" v="254" actId="1076"/>
          <ac:picMkLst>
            <pc:docMk/>
            <pc:sldMk cId="3727921754" sldId="280"/>
            <ac:picMk id="26" creationId="{B05220DB-86C9-E70D-609B-DC49876A2EBE}"/>
          </ac:picMkLst>
        </pc:picChg>
        <pc:picChg chg="add mod">
          <ac:chgData name="Sébastien VELASCO" userId="8e2417da-ae23-498a-b733-d9ea236795c2" providerId="ADAL" clId="{93DA8132-5116-51C6-9116-9DD0BF79A816}" dt="2025-11-24T09:41:39.519" v="252" actId="1076"/>
          <ac:picMkLst>
            <pc:docMk/>
            <pc:sldMk cId="3727921754" sldId="280"/>
            <ac:picMk id="28" creationId="{65B428C4-2940-9F22-58FB-BCBC932166C3}"/>
          </ac:picMkLst>
        </pc:picChg>
      </pc:sldChg>
      <pc:sldChg chg="addSp delSp modSp mod">
        <pc:chgData name="Sébastien VELASCO" userId="8e2417da-ae23-498a-b733-d9ea236795c2" providerId="ADAL" clId="{93DA8132-5116-51C6-9116-9DD0BF79A816}" dt="2025-11-24T15:26:52.372" v="2733" actId="20577"/>
        <pc:sldMkLst>
          <pc:docMk/>
          <pc:sldMk cId="3134144048" sldId="281"/>
        </pc:sldMkLst>
        <pc:spChg chg="mod">
          <ac:chgData name="Sébastien VELASCO" userId="8e2417da-ae23-498a-b733-d9ea236795c2" providerId="ADAL" clId="{93DA8132-5116-51C6-9116-9DD0BF79A816}" dt="2025-11-24T15:26:52.372" v="2733" actId="20577"/>
          <ac:spMkLst>
            <pc:docMk/>
            <pc:sldMk cId="3134144048" sldId="281"/>
            <ac:spMk id="3" creationId="{72F58695-33F3-676A-E43E-0C66C7C70619}"/>
          </ac:spMkLst>
        </pc:spChg>
        <pc:spChg chg="mod">
          <ac:chgData name="Sébastien VELASCO" userId="8e2417da-ae23-498a-b733-d9ea236795c2" providerId="ADAL" clId="{93DA8132-5116-51C6-9116-9DD0BF79A816}" dt="2025-11-24T15:06:11.091" v="2386" actId="1076"/>
          <ac:spMkLst>
            <pc:docMk/>
            <pc:sldMk cId="3134144048" sldId="281"/>
            <ac:spMk id="6" creationId="{971C737D-1C25-D70B-1405-7BFBF1C2EFD3}"/>
          </ac:spMkLst>
        </pc:spChg>
        <pc:spChg chg="mod">
          <ac:chgData name="Sébastien VELASCO" userId="8e2417da-ae23-498a-b733-d9ea236795c2" providerId="ADAL" clId="{93DA8132-5116-51C6-9116-9DD0BF79A816}" dt="2025-11-24T15:06:00.826" v="2385" actId="1076"/>
          <ac:spMkLst>
            <pc:docMk/>
            <pc:sldMk cId="3134144048" sldId="281"/>
            <ac:spMk id="7" creationId="{38A21ECB-CEB7-A568-9709-4D7AC8AABCE7}"/>
          </ac:spMkLst>
        </pc:spChg>
        <pc:spChg chg="add del mod">
          <ac:chgData name="Sébastien VELASCO" userId="8e2417da-ae23-498a-b733-d9ea236795c2" providerId="ADAL" clId="{93DA8132-5116-51C6-9116-9DD0BF79A816}" dt="2025-11-24T15:04:30.340" v="2354" actId="478"/>
          <ac:spMkLst>
            <pc:docMk/>
            <pc:sldMk cId="3134144048" sldId="281"/>
            <ac:spMk id="8" creationId="{EEA6312C-E976-AB77-864B-E485060FAB2D}"/>
          </ac:spMkLst>
        </pc:spChg>
        <pc:spChg chg="add del mod">
          <ac:chgData name="Sébastien VELASCO" userId="8e2417da-ae23-498a-b733-d9ea236795c2" providerId="ADAL" clId="{93DA8132-5116-51C6-9116-9DD0BF79A816}" dt="2025-11-24T15:04:32.104" v="2355" actId="478"/>
          <ac:spMkLst>
            <pc:docMk/>
            <pc:sldMk cId="3134144048" sldId="281"/>
            <ac:spMk id="9" creationId="{DE8A56FD-93AC-8160-868A-D7696B58F21E}"/>
          </ac:spMkLst>
        </pc:spChg>
        <pc:picChg chg="add mod">
          <ac:chgData name="Sébastien VELASCO" userId="8e2417da-ae23-498a-b733-d9ea236795c2" providerId="ADAL" clId="{93DA8132-5116-51C6-9116-9DD0BF79A816}" dt="2025-11-24T15:06:11.091" v="2386" actId="1076"/>
          <ac:picMkLst>
            <pc:docMk/>
            <pc:sldMk cId="3134144048" sldId="281"/>
            <ac:picMk id="10" creationId="{F5A790CA-D0E8-08F7-BB35-072266538D0A}"/>
          </ac:picMkLst>
        </pc:picChg>
        <pc:picChg chg="add mod">
          <ac:chgData name="Sébastien VELASCO" userId="8e2417da-ae23-498a-b733-d9ea236795c2" providerId="ADAL" clId="{93DA8132-5116-51C6-9116-9DD0BF79A816}" dt="2025-11-24T15:06:11.091" v="2386" actId="1076"/>
          <ac:picMkLst>
            <pc:docMk/>
            <pc:sldMk cId="3134144048" sldId="281"/>
            <ac:picMk id="11" creationId="{B98ACDCC-90B8-4FB5-F332-2CE0C40C765B}"/>
          </ac:picMkLst>
        </pc:picChg>
      </pc:sldChg>
    </pc:docChg>
  </pc:docChgLst>
  <pc:docChgLst>
    <pc:chgData name="Anne-Sophie LIGI" userId="S::anne-sophie.ligi@oisetourisme.com::88b52fd9-631a-470f-94c7-60b53f391a8d" providerId="AD" clId="Web-{EC83C204-EA63-A468-3CA4-24DA44679471}"/>
    <pc:docChg chg="modSld">
      <pc:chgData name="Anne-Sophie LIGI" userId="S::anne-sophie.ligi@oisetourisme.com::88b52fd9-631a-470f-94c7-60b53f391a8d" providerId="AD" clId="Web-{EC83C204-EA63-A468-3CA4-24DA44679471}" dt="2025-10-30T08:49:03.882" v="40" actId="20577"/>
      <pc:docMkLst>
        <pc:docMk/>
      </pc:docMkLst>
      <pc:sldChg chg="delSp modSp">
        <pc:chgData name="Anne-Sophie LIGI" userId="S::anne-sophie.ligi@oisetourisme.com::88b52fd9-631a-470f-94c7-60b53f391a8d" providerId="AD" clId="Web-{EC83C204-EA63-A468-3CA4-24DA44679471}" dt="2025-10-30T08:49:03.882" v="40" actId="20577"/>
        <pc:sldMkLst>
          <pc:docMk/>
          <pc:sldMk cId="2456578862" sldId="268"/>
        </pc:sldMkLst>
        <pc:spChg chg="mod">
          <ac:chgData name="Anne-Sophie LIGI" userId="S::anne-sophie.ligi@oisetourisme.com::88b52fd9-631a-470f-94c7-60b53f391a8d" providerId="AD" clId="Web-{EC83C204-EA63-A468-3CA4-24DA44679471}" dt="2025-10-30T08:49:03.882" v="40" actId="20577"/>
          <ac:spMkLst>
            <pc:docMk/>
            <pc:sldMk cId="2456578862" sldId="268"/>
            <ac:spMk id="3" creationId="{FA3A6CE9-1694-4A02-F981-1C7C3EAA1475}"/>
          </ac:spMkLst>
        </pc:spChg>
      </pc:sldChg>
    </pc:docChg>
  </pc:docChgLst>
  <pc:docChgLst>
    <pc:chgData name="Stephane ROUZIOU" userId="c6ad542d-8622-45f9-a878-f6e363c7f283" providerId="ADAL" clId="{6A47B7EC-AA6B-49C6-870A-704D0B379B1C}"/>
    <pc:docChg chg="addSld delSld">
      <pc:chgData name="Stephane ROUZIOU" userId="c6ad542d-8622-45f9-a878-f6e363c7f283" providerId="ADAL" clId="{6A47B7EC-AA6B-49C6-870A-704D0B379B1C}" dt="2026-02-12T14:24:24.969" v="3" actId="2696"/>
      <pc:docMkLst>
        <pc:docMk/>
      </pc:docMkLst>
      <pc:sldChg chg="add del">
        <pc:chgData name="Stephane ROUZIOU" userId="c6ad542d-8622-45f9-a878-f6e363c7f283" providerId="ADAL" clId="{6A47B7EC-AA6B-49C6-870A-704D0B379B1C}" dt="2026-02-12T14:16:29.600" v="1" actId="2696"/>
        <pc:sldMkLst>
          <pc:docMk/>
          <pc:sldMk cId="1089387697" sldId="282"/>
        </pc:sldMkLst>
      </pc:sldChg>
      <pc:sldChg chg="add del">
        <pc:chgData name="Stephane ROUZIOU" userId="c6ad542d-8622-45f9-a878-f6e363c7f283" providerId="ADAL" clId="{6A47B7EC-AA6B-49C6-870A-704D0B379B1C}" dt="2026-02-12T14:24:24.969" v="3" actId="2696"/>
        <pc:sldMkLst>
          <pc:docMk/>
          <pc:sldMk cId="3822619356" sldId="282"/>
        </pc:sldMkLst>
      </pc:sldChg>
    </pc:docChg>
  </pc:docChgLst>
</pc:chgInfo>
</file>

<file path=ppt/comments/modernComment_103_B208D328.xml><?xml version="1.0" encoding="utf-8"?>
<p188:cmLst xmlns:a="http://schemas.openxmlformats.org/drawingml/2006/main" xmlns:r="http://schemas.openxmlformats.org/officeDocument/2006/relationships" xmlns:p188="http://schemas.microsoft.com/office/powerpoint/2018/8/main">
  <p188:cm id="{62F21F78-788F-4449-A166-E30896E2B363}" authorId="{0197DF4E-75EE-55BD-7FA0-31D507490AA6}" status="resolved" created="2025-10-28T13:34:50.122" complete="100000">
    <pc:sldMkLst xmlns:pc="http://schemas.microsoft.com/office/powerpoint/2013/main/command">
      <pc:docMk/>
      <pc:sldMk cId="2986922792" sldId="259"/>
    </pc:sldMkLst>
    <p188:txBody>
      <a:bodyPr/>
      <a:lstStyle/>
      <a:p>
        <a:r>
          <a:rPr lang="fr-FR"/>
          <a:t>Enlever Pays des Lacs, Westtoer, WP et Oost Vlanderen </a:t>
        </a:r>
      </a:p>
    </p188:txBody>
  </p188:cm>
</p188:cmLst>
</file>

<file path=ppt/comments/modernComment_107_EC401446.xml><?xml version="1.0" encoding="utf-8"?>
<p188:cmLst xmlns:a="http://schemas.openxmlformats.org/drawingml/2006/main" xmlns:r="http://schemas.openxmlformats.org/officeDocument/2006/relationships" xmlns:p188="http://schemas.microsoft.com/office/powerpoint/2018/8/main">
  <p188:cm id="{8ACBD136-B769-4748-AA6B-13CE2E91F45F}" authorId="{0197DF4E-75EE-55BD-7FA0-31D507490AA6}" status="resolved" created="2025-10-28T13:28:38.485" complete="100000">
    <pc:sldMkLst xmlns:pc="http://schemas.microsoft.com/office/powerpoint/2013/main/command">
      <pc:docMk/>
      <pc:sldMk cId="3963622470" sldId="263"/>
    </pc:sldMkLst>
    <p188:replyLst>
      <p188:reply id="{369CC185-DC76-4D87-9CFD-93DCF12620A1}" authorId="{B737A3B5-7D22-A932-9321-BDA314A634D5}" created="2025-10-29T13:32:14.861">
        <p188:txBody>
          <a:bodyPr/>
          <a:lstStyle/>
          <a:p>
            <a:r>
              <a:rPr lang="fr-FR"/>
              <a:t>Ok traité plutôt en slide 12</a:t>
            </a:r>
          </a:p>
        </p188:txBody>
      </p188:reply>
    </p188:replyLst>
    <p188:txBody>
      <a:bodyPr/>
      <a:lstStyle/>
      <a:p>
        <a:r>
          <a:rPr lang="fr-FR"/>
          <a:t>Argument du sport santé ? Inciter par le ludique les enfants à se dépenser ????</a:t>
        </a:r>
      </a:p>
    </p188:txBody>
  </p188:cm>
</p188:cmLst>
</file>

<file path=ppt/comments/modernComment_108_A29E819E.xml><?xml version="1.0" encoding="utf-8"?>
<p188:cmLst xmlns:a="http://schemas.openxmlformats.org/drawingml/2006/main" xmlns:r="http://schemas.openxmlformats.org/officeDocument/2006/relationships" xmlns:p188="http://schemas.microsoft.com/office/powerpoint/2018/8/main">
  <p188:cm id="{5D5E6AE0-EFA9-45B5-93EA-555EB3073125}" authorId="{0197DF4E-75EE-55BD-7FA0-31D507490AA6}" status="resolved" created="2025-10-28T13:27:25.821" complete="100000">
    <pc:sldMkLst xmlns:pc="http://schemas.microsoft.com/office/powerpoint/2013/main/command">
      <pc:docMk/>
      <pc:sldMk cId="2728296862" sldId="264"/>
    </pc:sldMkLst>
    <p188:replyLst>
      <p188:reply id="{F714F22F-0051-46D8-9ADE-F0A880F5BDC8}" authorId="{B737A3B5-7D22-A932-9321-BDA314A634D5}" created="2025-10-29T13:29:10.219">
        <p188:txBody>
          <a:bodyPr/>
          <a:lstStyle/>
          <a:p>
            <a:r>
              <a:rPr lang="fr-FR"/>
              <a:t>Ok compris, la carte sera réalisée par Sébastien.</a:t>
            </a:r>
          </a:p>
        </p188:txBody>
      </p188:reply>
    </p188:replyLst>
    <p188:txBody>
      <a:bodyPr/>
      <a:lstStyle/>
      <a:p>
        <a:r>
          <a:rPr lang="fr-FR"/>
          <a:t>On va faire plus simple, cette diapositive géolocalise les aventure actuelles (on conserve) et pour montrer que le dispositif va se déployer dans les 3 autres départements des HDF, je suggère de rajouter les contours de la Somme NPDC et de mettre des sortes de flèches permettant de symboliser le passage de 2 à 5 territoires, sans vouloir rajouter les bulles de localisation des futures aventures que l'on ne connait pas encore. </a:t>
        </a:r>
      </a:p>
    </p188:txBody>
  </p188:cm>
</p188:cmLst>
</file>

<file path=ppt/comments/modernComment_10A_6F1C7571.xml><?xml version="1.0" encoding="utf-8"?>
<p188:cmLst xmlns:a="http://schemas.openxmlformats.org/drawingml/2006/main" xmlns:r="http://schemas.openxmlformats.org/officeDocument/2006/relationships" xmlns:p188="http://schemas.microsoft.com/office/powerpoint/2018/8/main">
  <p188:cm id="{660999AB-56DD-491F-9DEE-ABFC9DE24D6C}" authorId="{0197DF4E-75EE-55BD-7FA0-31D507490AA6}" status="resolved" created="2025-10-28T13:32:30.054" complete="100000">
    <pc:sldMkLst xmlns:pc="http://schemas.microsoft.com/office/powerpoint/2013/main/command">
      <pc:docMk/>
      <pc:sldMk cId="1864136049" sldId="266"/>
    </pc:sldMkLst>
    <p188:replyLst>
      <p188:reply id="{570C7BE5-80AB-4EF1-A239-30116E3971D0}" authorId="{B737A3B5-7D22-A932-9321-BDA314A634D5}" created="2025-10-29T13:39:34.494">
        <p188:txBody>
          <a:bodyPr/>
          <a:lstStyle/>
          <a:p>
            <a:r>
              <a:rPr lang="fr-FR"/>
              <a:t>OK traité en slide 14</a:t>
            </a:r>
          </a:p>
        </p188:txBody>
      </p188:reply>
    </p188:replyLst>
    <p188:txBody>
      <a:bodyPr/>
      <a:lstStyle/>
      <a:p>
        <a:r>
          <a:rPr lang="fr-FR"/>
          <a:t>Après cette diapositive = mettre une diapositive vide de contenus. Y rajouter quelques indications pour aiguiller - Exemple : Ici, vous mentionnez le contenu du partenariat spécifique que vous proposez à un Office de Tourisme, une collectivité...en contrepartie de la conception d'une aventure sur son territoire. Et c'est ici que vous pouvez aussi faire une proposition financière pour se répartir les charges de conception.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44A59-4171-234C-BB8B-1FA477FF1323}" type="datetimeFigureOut">
              <a:rPr lang="fr-FR" smtClean="0"/>
              <a:t>12/02/2026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BC235-7872-084F-A5D6-B9D15A3ACD0B}" type="slidenum">
              <a:rPr lang="fr-FR" smtClean="0"/>
              <a:t>‹N°›</a:t>
            </a:fld>
            <a:endParaRPr lang="fr-FR"/>
          </a:p>
        </p:txBody>
      </p:sp>
    </p:spTree>
    <p:extLst>
      <p:ext uri="{BB962C8B-B14F-4D97-AF65-F5344CB8AC3E}">
        <p14:creationId xmlns:p14="http://schemas.microsoft.com/office/powerpoint/2010/main" val="221305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1AA248-2E1A-CA90-9DE8-2F31D94E3D46}"/>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descr="Une image contenant cercle, motif, Symétrie, art&#10;&#10;Le contenu généré par l’IA peut être incorrect.">
            <a:extLst>
              <a:ext uri="{FF2B5EF4-FFF2-40B4-BE49-F238E27FC236}">
                <a16:creationId xmlns:a16="http://schemas.microsoft.com/office/drawing/2014/main" id="{D0B25B26-4109-23D9-D37A-04FCDE307D9E}"/>
              </a:ext>
            </a:extLst>
          </p:cNvPr>
          <p:cNvPicPr>
            <a:picLocks noChangeAspect="1"/>
          </p:cNvPicPr>
          <p:nvPr userDrawn="1"/>
        </p:nvPicPr>
        <p:blipFill>
          <a:blip r:embed="rId2" cstate="print">
            <a:alphaModFix amt="35000"/>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0169406" y="4835406"/>
            <a:ext cx="3584480" cy="3584480"/>
          </a:xfrm>
          <a:prstGeom prst="rect">
            <a:avLst/>
          </a:prstGeom>
        </p:spPr>
      </p:pic>
      <p:sp>
        <p:nvSpPr>
          <p:cNvPr id="12" name="Ellipse 11">
            <a:extLst>
              <a:ext uri="{FF2B5EF4-FFF2-40B4-BE49-F238E27FC236}">
                <a16:creationId xmlns:a16="http://schemas.microsoft.com/office/drawing/2014/main" id="{3F3241B6-D5D4-00EC-3562-DA0202693301}"/>
              </a:ext>
            </a:extLst>
          </p:cNvPr>
          <p:cNvSpPr/>
          <p:nvPr userDrawn="1"/>
        </p:nvSpPr>
        <p:spPr>
          <a:xfrm>
            <a:off x="346435" y="1205569"/>
            <a:ext cx="5374144" cy="5374144"/>
          </a:xfrm>
          <a:prstGeom prst="ellipse">
            <a:avLst/>
          </a:prstGeom>
          <a:gradFill flip="none" rotWithShape="1">
            <a:gsLst>
              <a:gs pos="0">
                <a:schemeClr val="accent6"/>
              </a:gs>
              <a:gs pos="56000">
                <a:schemeClr val="tx2">
                  <a:alpha val="5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descr="Une image contenant cercle, motif, Symétrie, art&#10;&#10;Le contenu généré par l’IA peut être incorrect.">
            <a:extLst>
              <a:ext uri="{FF2B5EF4-FFF2-40B4-BE49-F238E27FC236}">
                <a16:creationId xmlns:a16="http://schemas.microsoft.com/office/drawing/2014/main" id="{1402B3E1-56F0-BA63-7D22-0D69C3CC71D6}"/>
              </a:ext>
            </a:extLst>
          </p:cNvPr>
          <p:cNvPicPr>
            <a:picLocks noChangeAspect="1"/>
          </p:cNvPicPr>
          <p:nvPr userDrawn="1"/>
        </p:nvPicPr>
        <p:blipFill>
          <a:blip r:embed="rId2"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325910" y="1232879"/>
            <a:ext cx="6114802" cy="6114802"/>
          </a:xfrm>
          <a:prstGeom prst="rect">
            <a:avLst/>
          </a:prstGeom>
        </p:spPr>
      </p:pic>
      <p:sp>
        <p:nvSpPr>
          <p:cNvPr id="2" name="Titre 1">
            <a:extLst>
              <a:ext uri="{FF2B5EF4-FFF2-40B4-BE49-F238E27FC236}">
                <a16:creationId xmlns:a16="http://schemas.microsoft.com/office/drawing/2014/main" id="{2A37902B-1D8C-1FF5-66B2-EEF4B8870D95}"/>
              </a:ext>
            </a:extLst>
          </p:cNvPr>
          <p:cNvSpPr>
            <a:spLocks noGrp="1"/>
          </p:cNvSpPr>
          <p:nvPr>
            <p:ph type="ctrTitle"/>
          </p:nvPr>
        </p:nvSpPr>
        <p:spPr>
          <a:xfrm>
            <a:off x="5892254" y="2509597"/>
            <a:ext cx="5308948" cy="1869054"/>
          </a:xfrm>
        </p:spPr>
        <p:txBody>
          <a:bodyPr anchor="b">
            <a:normAutofit/>
          </a:bodyPr>
          <a:lstStyle>
            <a:lvl1pPr algn="ctr">
              <a:defRPr sz="54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0ACBDD2D-46ED-FC8C-2C74-34DF85305756}"/>
              </a:ext>
            </a:extLst>
          </p:cNvPr>
          <p:cNvSpPr>
            <a:spLocks noGrp="1"/>
          </p:cNvSpPr>
          <p:nvPr>
            <p:ph type="subTitle" idx="1"/>
          </p:nvPr>
        </p:nvSpPr>
        <p:spPr>
          <a:xfrm>
            <a:off x="5892254" y="4997155"/>
            <a:ext cx="5308947" cy="129331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11" name="Image 10" descr="Une image contenant vélo, roue, dessin humoristique, Roue de vélo&#10;&#10;Le contenu généré par l’IA peut être incorrect.">
            <a:extLst>
              <a:ext uri="{FF2B5EF4-FFF2-40B4-BE49-F238E27FC236}">
                <a16:creationId xmlns:a16="http://schemas.microsoft.com/office/drawing/2014/main" id="{DD506231-7FA0-098C-095D-A4E515D37FC8}"/>
              </a:ext>
            </a:extLst>
          </p:cNvPr>
          <p:cNvPicPr>
            <a:picLocks noChangeAspect="1"/>
          </p:cNvPicPr>
          <p:nvPr userDrawn="1"/>
        </p:nvPicPr>
        <p:blipFill>
          <a:blip r:embed="rId3"/>
          <a:stretch>
            <a:fillRect/>
          </a:stretch>
        </p:blipFill>
        <p:spPr>
          <a:xfrm>
            <a:off x="506825" y="75156"/>
            <a:ext cx="4727448" cy="6858000"/>
          </a:xfrm>
          <a:prstGeom prst="rect">
            <a:avLst/>
          </a:prstGeom>
        </p:spPr>
      </p:pic>
      <p:pic>
        <p:nvPicPr>
          <p:cNvPr id="16" name="Image 15" descr="Une image contenant texte, Police, logo, typographie&#10;&#10;Le contenu généré par l’IA peut être incorrect.">
            <a:extLst>
              <a:ext uri="{FF2B5EF4-FFF2-40B4-BE49-F238E27FC236}">
                <a16:creationId xmlns:a16="http://schemas.microsoft.com/office/drawing/2014/main" id="{59CE4748-C0D5-9FCD-E577-8981477A694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28981" y="-200415"/>
            <a:ext cx="2959505" cy="2866588"/>
          </a:xfrm>
          <a:prstGeom prst="rect">
            <a:avLst/>
          </a:prstGeom>
        </p:spPr>
      </p:pic>
      <p:pic>
        <p:nvPicPr>
          <p:cNvPr id="18" name="Image 17" descr="Une image contenant capture d’écran, ligne, conception&#10;&#10;Le contenu généré par l’IA peut être incorrect.">
            <a:extLst>
              <a:ext uri="{FF2B5EF4-FFF2-40B4-BE49-F238E27FC236}">
                <a16:creationId xmlns:a16="http://schemas.microsoft.com/office/drawing/2014/main" id="{17634AB5-1E4B-2E69-CAB7-97F8325EB43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38683" y="4536897"/>
            <a:ext cx="2616091" cy="348812"/>
          </a:xfrm>
          <a:prstGeom prst="rect">
            <a:avLst/>
          </a:prstGeom>
        </p:spPr>
      </p:pic>
      <p:pic>
        <p:nvPicPr>
          <p:cNvPr id="20" name="Image 19" descr="Une image contenant dessin humoristique, art, créativité&#10;&#10;Le contenu généré par l’IA peut être incorrect.">
            <a:extLst>
              <a:ext uri="{FF2B5EF4-FFF2-40B4-BE49-F238E27FC236}">
                <a16:creationId xmlns:a16="http://schemas.microsoft.com/office/drawing/2014/main" id="{532DFA4D-E802-0A0B-F3BE-493177FF1ED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9681" y="3073091"/>
            <a:ext cx="2072276" cy="2927612"/>
          </a:xfrm>
          <a:prstGeom prst="rect">
            <a:avLst/>
          </a:prstGeom>
        </p:spPr>
      </p:pic>
      <p:pic>
        <p:nvPicPr>
          <p:cNvPr id="22" name="Image 21">
            <a:extLst>
              <a:ext uri="{FF2B5EF4-FFF2-40B4-BE49-F238E27FC236}">
                <a16:creationId xmlns:a16="http://schemas.microsoft.com/office/drawing/2014/main" id="{7DA3AD7D-B23C-89D9-6881-20B7FA0897B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flipH="1">
            <a:off x="3914928" y="479685"/>
            <a:ext cx="1882682" cy="2659762"/>
          </a:xfrm>
          <a:prstGeom prst="rect">
            <a:avLst/>
          </a:prstGeom>
        </p:spPr>
      </p:pic>
      <p:pic>
        <p:nvPicPr>
          <p:cNvPr id="29" name="Image 28" descr="Une image contenant invertébré, vermine, Macrophotographie, Insecte à ailes membraneuses&#10;&#10;Le contenu généré par l’IA peut être incorrect.">
            <a:extLst>
              <a:ext uri="{FF2B5EF4-FFF2-40B4-BE49-F238E27FC236}">
                <a16:creationId xmlns:a16="http://schemas.microsoft.com/office/drawing/2014/main" id="{7E81CB20-4C6A-7D86-2D7A-09E4AD0FF099}"/>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1023286">
            <a:off x="10721077" y="-418313"/>
            <a:ext cx="1739650" cy="1739650"/>
          </a:xfrm>
          <a:prstGeom prst="rect">
            <a:avLst/>
          </a:prstGeom>
        </p:spPr>
      </p:pic>
    </p:spTree>
    <p:extLst>
      <p:ext uri="{BB962C8B-B14F-4D97-AF65-F5344CB8AC3E}">
        <p14:creationId xmlns:p14="http://schemas.microsoft.com/office/powerpoint/2010/main" val="105865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pic>
        <p:nvPicPr>
          <p:cNvPr id="14" name="Image 13" descr="Une image contenant cercle, motif, Symétrie, art&#10;&#10;Le contenu généré par l’IA peut être incorrect.">
            <a:extLst>
              <a:ext uri="{FF2B5EF4-FFF2-40B4-BE49-F238E27FC236}">
                <a16:creationId xmlns:a16="http://schemas.microsoft.com/office/drawing/2014/main" id="{303063E7-B924-89C4-F79F-C9D989EA1D48}"/>
              </a:ext>
            </a:extLst>
          </p:cNvPr>
          <p:cNvPicPr>
            <a:picLocks noChangeAspect="1"/>
          </p:cNvPicPr>
          <p:nvPr userDrawn="1"/>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tretch>
            <a:fillRect/>
          </a:stretch>
        </p:blipFill>
        <p:spPr>
          <a:xfrm>
            <a:off x="-944024" y="5076052"/>
            <a:ext cx="2397707" cy="2397707"/>
          </a:xfrm>
          <a:prstGeom prst="rect">
            <a:avLst/>
          </a:prstGeom>
        </p:spPr>
      </p:pic>
      <p:sp>
        <p:nvSpPr>
          <p:cNvPr id="11" name="Délai  10">
            <a:extLst>
              <a:ext uri="{FF2B5EF4-FFF2-40B4-BE49-F238E27FC236}">
                <a16:creationId xmlns:a16="http://schemas.microsoft.com/office/drawing/2014/main" id="{058EB21B-3040-8757-1DB7-1C6C41AEC42B}"/>
              </a:ext>
            </a:extLst>
          </p:cNvPr>
          <p:cNvSpPr/>
          <p:nvPr userDrawn="1"/>
        </p:nvSpPr>
        <p:spPr>
          <a:xfrm rot="16200000">
            <a:off x="5836572" y="517543"/>
            <a:ext cx="511379" cy="12199508"/>
          </a:xfrm>
          <a:custGeom>
            <a:avLst/>
            <a:gdLst>
              <a:gd name="connsiteX0" fmla="*/ 0 w 681037"/>
              <a:gd name="connsiteY0" fmla="*/ 0 h 12192000"/>
              <a:gd name="connsiteX1" fmla="*/ 340519 w 681037"/>
              <a:gd name="connsiteY1" fmla="*/ 0 h 12192000"/>
              <a:gd name="connsiteX2" fmla="*/ 681038 w 681037"/>
              <a:gd name="connsiteY2" fmla="*/ 6096000 h 12192000"/>
              <a:gd name="connsiteX3" fmla="*/ 340519 w 681037"/>
              <a:gd name="connsiteY3" fmla="*/ 12192000 h 12192000"/>
              <a:gd name="connsiteX4" fmla="*/ 0 w 681037"/>
              <a:gd name="connsiteY4" fmla="*/ 12192000 h 12192000"/>
              <a:gd name="connsiteX5" fmla="*/ 0 w 681037"/>
              <a:gd name="connsiteY5" fmla="*/ 0 h 12192000"/>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1 w 943891"/>
              <a:gd name="connsiteY0" fmla="*/ 0 h 12199508"/>
              <a:gd name="connsiteX1" fmla="*/ 603372 w 943891"/>
              <a:gd name="connsiteY1" fmla="*/ 7493 h 12199508"/>
              <a:gd name="connsiteX2" fmla="*/ 943891 w 943891"/>
              <a:gd name="connsiteY2" fmla="*/ 6103493 h 12199508"/>
              <a:gd name="connsiteX3" fmla="*/ 603372 w 943891"/>
              <a:gd name="connsiteY3" fmla="*/ 12199493 h 12199508"/>
              <a:gd name="connsiteX4" fmla="*/ 262853 w 943891"/>
              <a:gd name="connsiteY4" fmla="*/ 12199493 h 12199508"/>
              <a:gd name="connsiteX5" fmla="*/ 1 w 943891"/>
              <a:gd name="connsiteY5" fmla="*/ 0 h 12199508"/>
              <a:gd name="connsiteX0" fmla="*/ -1 w 943889"/>
              <a:gd name="connsiteY0" fmla="*/ 0 h 12199508"/>
              <a:gd name="connsiteX1" fmla="*/ 603370 w 943889"/>
              <a:gd name="connsiteY1" fmla="*/ 7493 h 12199508"/>
              <a:gd name="connsiteX2" fmla="*/ 943889 w 943889"/>
              <a:gd name="connsiteY2" fmla="*/ 6103493 h 12199508"/>
              <a:gd name="connsiteX3" fmla="*/ 603370 w 943889"/>
              <a:gd name="connsiteY3" fmla="*/ 12199493 h 12199508"/>
              <a:gd name="connsiteX4" fmla="*/ 0 w 943889"/>
              <a:gd name="connsiteY4" fmla="*/ 12199493 h 12199508"/>
              <a:gd name="connsiteX5" fmla="*/ -1 w 943889"/>
              <a:gd name="connsiteY5" fmla="*/ 0 h 121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889" h="12199508">
                <a:moveTo>
                  <a:pt x="-1" y="0"/>
                </a:moveTo>
                <a:lnTo>
                  <a:pt x="603370" y="7493"/>
                </a:lnTo>
                <a:cubicBezTo>
                  <a:pt x="581571" y="14988"/>
                  <a:pt x="943889" y="2736765"/>
                  <a:pt x="943889" y="6103493"/>
                </a:cubicBezTo>
                <a:cubicBezTo>
                  <a:pt x="943889" y="9470221"/>
                  <a:pt x="596561" y="12206991"/>
                  <a:pt x="603370" y="12199493"/>
                </a:cubicBezTo>
                <a:lnTo>
                  <a:pt x="0" y="12199493"/>
                </a:lnTo>
                <a:cubicBezTo>
                  <a:pt x="0" y="8132995"/>
                  <a:pt x="-1" y="4066498"/>
                  <a:pt x="-1" y="0"/>
                </a:cubicBezTo>
                <a:close/>
              </a:path>
            </a:pathLst>
          </a:custGeom>
          <a:gradFill>
            <a:gsLst>
              <a:gs pos="0">
                <a:schemeClr val="accent1">
                  <a:lumMod val="67000"/>
                </a:schemeClr>
              </a:gs>
              <a:gs pos="48000">
                <a:schemeClr val="accent1">
                  <a:lumMod val="97000"/>
                  <a:lumOff val="3000"/>
                </a:schemeClr>
              </a:gs>
              <a:gs pos="100000">
                <a:schemeClr val="accent1">
                  <a:lumMod val="60000"/>
                  <a:lumOff val="4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F2101C45-A6E2-64CC-5567-F175449F29E8}"/>
              </a:ext>
            </a:extLst>
          </p:cNvPr>
          <p:cNvSpPr>
            <a:spLocks noGrp="1"/>
          </p:cNvSpPr>
          <p:nvPr>
            <p:ph type="title"/>
          </p:nvPr>
        </p:nvSpPr>
        <p:spPr>
          <a:xfrm>
            <a:off x="0" y="-5430"/>
            <a:ext cx="12192000" cy="1336429"/>
          </a:xfrm>
          <a:solidFill>
            <a:schemeClr val="tx2"/>
          </a:solidFill>
        </p:spPr>
        <p:txBody>
          <a:bodyPr lIns="360000" tIns="360000" rIns="360000" bIns="360000">
            <a:sp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CD29AAA1-C320-3B88-4438-B29995BBCA85}"/>
              </a:ext>
            </a:extLst>
          </p:cNvPr>
          <p:cNvSpPr>
            <a:spLocks noGrp="1"/>
          </p:cNvSpPr>
          <p:nvPr>
            <p:ph idx="1"/>
          </p:nvPr>
        </p:nvSpPr>
        <p:spPr>
          <a:xfrm>
            <a:off x="834461" y="1670634"/>
            <a:ext cx="10515600" cy="4351338"/>
          </a:xfrm>
        </p:spPr>
        <p:txBody>
          <a:bodyPr/>
          <a:lstStyle>
            <a:lvl1pPr>
              <a:buClr>
                <a:schemeClr val="accent2"/>
              </a:buClr>
              <a:buFont typeface="Wingdings" pitchFamily="2" charset="2"/>
              <a:buChar char="Ø"/>
              <a:defRPr/>
            </a:lvl1pPr>
            <a:lvl2pPr>
              <a:buClr>
                <a:schemeClr val="accent2"/>
              </a:buClr>
              <a:buFont typeface="Wingdings" pitchFamily="2" charset="2"/>
              <a:buChar char="§"/>
              <a:defRPr/>
            </a:lvl2pPr>
            <a:lvl3pPr>
              <a:buClr>
                <a:schemeClr val="accent2">
                  <a:lumMod val="60000"/>
                  <a:lumOff val="40000"/>
                </a:schemeClr>
              </a:buClr>
              <a:buFont typeface="Wingdings" pitchFamily="2" charset="2"/>
              <a:buChar char="§"/>
              <a:defRPr/>
            </a:lvl3pPr>
            <a:lvl4pPr>
              <a:buClr>
                <a:schemeClr val="accent2">
                  <a:lumMod val="40000"/>
                  <a:lumOff val="60000"/>
                </a:schemeClr>
              </a:buClr>
              <a:buFont typeface="Wingdings" pitchFamily="2" charset="2"/>
              <a:buChar char="§"/>
              <a:defRPr/>
            </a:lvl4pPr>
            <a:lvl5pPr>
              <a:buClr>
                <a:schemeClr val="accent2">
                  <a:lumMod val="20000"/>
                  <a:lumOff val="80000"/>
                </a:schemeClr>
              </a:buClr>
              <a:buFont typeface="Wingdings" pitchFamily="2" charset="2"/>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86900081-0A74-40E1-3427-D6154A70671F}"/>
              </a:ext>
            </a:extLst>
          </p:cNvPr>
          <p:cNvSpPr>
            <a:spLocks noGrp="1"/>
          </p:cNvSpPr>
          <p:nvPr>
            <p:ph type="ftr" sz="quarter" idx="11"/>
          </p:nvPr>
        </p:nvSpPr>
        <p:spPr>
          <a:xfrm>
            <a:off x="0" y="6554667"/>
            <a:ext cx="8199620" cy="276999"/>
          </a:xfrm>
        </p:spPr>
        <p:txBody>
          <a:bodyPr wrap="square" lIns="108000" rIns="0">
            <a:spAutoFit/>
          </a:bodyPr>
          <a:lstStyle>
            <a:lvl1pPr algn="l">
              <a:defRPr>
                <a:solidFill>
                  <a:schemeClr val="bg1"/>
                </a:solidFill>
              </a:defRPr>
            </a:lvl1pPr>
          </a:lstStyle>
          <a:p>
            <a:pPr algn="l"/>
            <a:r>
              <a:rPr lang="fr-FR"/>
              <a:t>Louison Pignon, embarquez dans l'aventure !</a:t>
            </a:r>
          </a:p>
        </p:txBody>
      </p:sp>
      <p:sp>
        <p:nvSpPr>
          <p:cNvPr id="6" name="Espace réservé du numéro de diapositive 5">
            <a:extLst>
              <a:ext uri="{FF2B5EF4-FFF2-40B4-BE49-F238E27FC236}">
                <a16:creationId xmlns:a16="http://schemas.microsoft.com/office/drawing/2014/main" id="{34AAC8AE-C60A-A59C-D5CA-3CF9213044C8}"/>
              </a:ext>
            </a:extLst>
          </p:cNvPr>
          <p:cNvSpPr>
            <a:spLocks noGrp="1"/>
          </p:cNvSpPr>
          <p:nvPr>
            <p:ph type="sldNum" sz="quarter" idx="12"/>
          </p:nvPr>
        </p:nvSpPr>
        <p:spPr>
          <a:xfrm>
            <a:off x="9193970" y="6554667"/>
            <a:ext cx="2743200" cy="276999"/>
          </a:xfrm>
        </p:spPr>
        <p:txBody>
          <a:bodyPr rIns="360000">
            <a:spAutoFit/>
          </a:bodyPr>
          <a:lstStyle>
            <a:lvl1pPr>
              <a:defRPr>
                <a:solidFill>
                  <a:schemeClr val="bg1"/>
                </a:solidFill>
              </a:defRPr>
            </a:lvl1pPr>
          </a:lstStyle>
          <a:p>
            <a:fld id="{54FEA059-E103-7742-9DAE-B124FB3A7B06}" type="slidenum">
              <a:rPr lang="fr-FR" smtClean="0"/>
              <a:pPr/>
              <a:t>‹N°›</a:t>
            </a:fld>
            <a:endParaRPr lang="fr-FR"/>
          </a:p>
        </p:txBody>
      </p:sp>
      <p:pic>
        <p:nvPicPr>
          <p:cNvPr id="13" name="Image 12" descr="Une image contenant invertébré, insecte&#10;&#10;Le contenu généré par l’IA peut être incorrect.">
            <a:extLst>
              <a:ext uri="{FF2B5EF4-FFF2-40B4-BE49-F238E27FC236}">
                <a16:creationId xmlns:a16="http://schemas.microsoft.com/office/drawing/2014/main" id="{0E553470-D22C-D922-A721-8CDCD343FD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65394" y="6146381"/>
            <a:ext cx="726606" cy="726606"/>
          </a:xfrm>
          <a:prstGeom prst="rect">
            <a:avLst/>
          </a:prstGeom>
        </p:spPr>
      </p:pic>
      <p:pic>
        <p:nvPicPr>
          <p:cNvPr id="4" name="Image 3" descr="Une image contenant cercle, motif, Symétrie, art&#10;&#10;Le contenu généré par l’IA peut être incorrect.">
            <a:extLst>
              <a:ext uri="{FF2B5EF4-FFF2-40B4-BE49-F238E27FC236}">
                <a16:creationId xmlns:a16="http://schemas.microsoft.com/office/drawing/2014/main" id="{D4D8EC2E-CDC5-1636-C39D-AD9F19BBB7AC}"/>
              </a:ext>
            </a:extLst>
          </p:cNvPr>
          <p:cNvPicPr>
            <a:picLocks noChangeAspect="1"/>
          </p:cNvPicPr>
          <p:nvPr userDrawn="1"/>
        </p:nvPicPr>
        <p:blipFill>
          <a:blip r:embed="rId4"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1319003" y="492597"/>
            <a:ext cx="1745994" cy="1745994"/>
          </a:xfrm>
          <a:prstGeom prst="rect">
            <a:avLst/>
          </a:prstGeom>
        </p:spPr>
      </p:pic>
    </p:spTree>
    <p:extLst>
      <p:ext uri="{BB962C8B-B14F-4D97-AF65-F5344CB8AC3E}">
        <p14:creationId xmlns:p14="http://schemas.microsoft.com/office/powerpoint/2010/main" val="355419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1" name="Image 10" descr="Une image contenant cercle, motif, Symétrie, art&#10;&#10;Le contenu généré par l’IA peut être incorrect.">
            <a:extLst>
              <a:ext uri="{FF2B5EF4-FFF2-40B4-BE49-F238E27FC236}">
                <a16:creationId xmlns:a16="http://schemas.microsoft.com/office/drawing/2014/main" id="{D63B18A2-565C-D1E2-D59B-BC46FF043B9F}"/>
              </a:ext>
            </a:extLst>
          </p:cNvPr>
          <p:cNvPicPr>
            <a:picLocks noChangeAspect="1"/>
          </p:cNvPicPr>
          <p:nvPr userDrawn="1"/>
        </p:nvPicPr>
        <p:blipFill>
          <a:blip r:embed="rId2"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594563" y="4338220"/>
            <a:ext cx="3669154" cy="3669154"/>
          </a:xfrm>
          <a:prstGeom prst="rect">
            <a:avLst/>
          </a:prstGeom>
        </p:spPr>
      </p:pic>
      <p:sp>
        <p:nvSpPr>
          <p:cNvPr id="15" name="Forme libre 14">
            <a:extLst>
              <a:ext uri="{FF2B5EF4-FFF2-40B4-BE49-F238E27FC236}">
                <a16:creationId xmlns:a16="http://schemas.microsoft.com/office/drawing/2014/main" id="{44E45965-76F9-239C-2A28-2B49D892734B}"/>
              </a:ext>
            </a:extLst>
          </p:cNvPr>
          <p:cNvSpPr/>
          <p:nvPr userDrawn="1"/>
        </p:nvSpPr>
        <p:spPr>
          <a:xfrm>
            <a:off x="0" y="0"/>
            <a:ext cx="3837482" cy="6858000"/>
          </a:xfrm>
          <a:custGeom>
            <a:avLst/>
            <a:gdLst>
              <a:gd name="connsiteX0" fmla="*/ 0 w 2520846"/>
              <a:gd name="connsiteY0" fmla="*/ 0 h 6858000"/>
              <a:gd name="connsiteX1" fmla="*/ 1337649 w 2520846"/>
              <a:gd name="connsiteY1" fmla="*/ 0 h 6858000"/>
              <a:gd name="connsiteX2" fmla="*/ 2021397 w 2520846"/>
              <a:gd name="connsiteY2" fmla="*/ 0 h 6858000"/>
              <a:gd name="connsiteX3" fmla="*/ 2080548 w 2520846"/>
              <a:gd name="connsiteY3" fmla="*/ 127177 h 6858000"/>
              <a:gd name="connsiteX4" fmla="*/ 2520846 w 2520846"/>
              <a:gd name="connsiteY4" fmla="*/ 3429000 h 6858000"/>
              <a:gd name="connsiteX5" fmla="*/ 2080548 w 2520846"/>
              <a:gd name="connsiteY5" fmla="*/ 6730824 h 6858000"/>
              <a:gd name="connsiteX6" fmla="*/ 2021397 w 2520846"/>
              <a:gd name="connsiteY6" fmla="*/ 6858000 h 6858000"/>
              <a:gd name="connsiteX7" fmla="*/ 1337649 w 2520846"/>
              <a:gd name="connsiteY7" fmla="*/ 6858000 h 6858000"/>
              <a:gd name="connsiteX8" fmla="*/ 0 w 25208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46" h="6858000">
                <a:moveTo>
                  <a:pt x="0" y="0"/>
                </a:moveTo>
                <a:lnTo>
                  <a:pt x="1337649" y="0"/>
                </a:lnTo>
                <a:lnTo>
                  <a:pt x="2021397" y="0"/>
                </a:lnTo>
                <a:lnTo>
                  <a:pt x="2080548" y="127177"/>
                </a:lnTo>
                <a:cubicBezTo>
                  <a:pt x="2342809" y="763052"/>
                  <a:pt x="2520846" y="2003229"/>
                  <a:pt x="2520846" y="3429000"/>
                </a:cubicBezTo>
                <a:cubicBezTo>
                  <a:pt x="2520846" y="4854771"/>
                  <a:pt x="2342809" y="6094949"/>
                  <a:pt x="2080548" y="6730824"/>
                </a:cubicBezTo>
                <a:lnTo>
                  <a:pt x="2021397" y="6858000"/>
                </a:lnTo>
                <a:lnTo>
                  <a:pt x="1337649" y="6858000"/>
                </a:lnTo>
                <a:lnTo>
                  <a:pt x="0" y="6858000"/>
                </a:lnTo>
                <a:close/>
              </a:path>
            </a:pathLst>
          </a:custGeom>
          <a:gradFill flip="none" rotWithShape="1">
            <a:gsLst>
              <a:gs pos="0">
                <a:schemeClr val="accent1">
                  <a:lumMod val="67000"/>
                </a:schemeClr>
              </a:gs>
              <a:gs pos="63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7" name="Image 16" descr="Une image contenant dessin humoristique, Danse, Animation, Dessin animé&#10;&#10;Le contenu généré par l’IA peut être incorrect.">
            <a:extLst>
              <a:ext uri="{FF2B5EF4-FFF2-40B4-BE49-F238E27FC236}">
                <a16:creationId xmlns:a16="http://schemas.microsoft.com/office/drawing/2014/main" id="{17A45115-F589-D1B1-6BFA-44F06F95E6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3538" y="2696980"/>
            <a:ext cx="4161020" cy="4161020"/>
          </a:xfrm>
          <a:prstGeom prst="rect">
            <a:avLst/>
          </a:prstGeom>
        </p:spPr>
      </p:pic>
      <p:pic>
        <p:nvPicPr>
          <p:cNvPr id="2" name="Image 1" descr="Une image contenant texte, Police, logo, typographie&#10;&#10;Le contenu généré par l’IA peut être incorrect.">
            <a:extLst>
              <a:ext uri="{FF2B5EF4-FFF2-40B4-BE49-F238E27FC236}">
                <a16:creationId xmlns:a16="http://schemas.microsoft.com/office/drawing/2014/main" id="{CC8CF945-0794-1AB1-0FD4-605D3E05290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7219" y="-84804"/>
            <a:ext cx="2959505" cy="2866588"/>
          </a:xfrm>
          <a:prstGeom prst="rect">
            <a:avLst/>
          </a:prstGeom>
        </p:spPr>
      </p:pic>
      <p:sp>
        <p:nvSpPr>
          <p:cNvPr id="3" name="Titre 1">
            <a:extLst>
              <a:ext uri="{FF2B5EF4-FFF2-40B4-BE49-F238E27FC236}">
                <a16:creationId xmlns:a16="http://schemas.microsoft.com/office/drawing/2014/main" id="{1C2608B1-9DDD-EA9C-26D9-8953FB2DA293}"/>
              </a:ext>
            </a:extLst>
          </p:cNvPr>
          <p:cNvSpPr>
            <a:spLocks noGrp="1"/>
          </p:cNvSpPr>
          <p:nvPr>
            <p:ph type="ctrTitle"/>
          </p:nvPr>
        </p:nvSpPr>
        <p:spPr>
          <a:xfrm>
            <a:off x="5079542" y="1488726"/>
            <a:ext cx="5308948" cy="1869054"/>
          </a:xfrm>
        </p:spPr>
        <p:txBody>
          <a:bodyPr anchor="b">
            <a:normAutofit/>
          </a:bodyPr>
          <a:lstStyle>
            <a:lvl1pPr algn="ctr">
              <a:defRPr sz="5400">
                <a:solidFill>
                  <a:schemeClr val="accent1"/>
                </a:solidFill>
              </a:defRPr>
            </a:lvl1pPr>
          </a:lstStyle>
          <a:p>
            <a:r>
              <a:rPr lang="fr-FR"/>
              <a:t>Modifiez le style du titre</a:t>
            </a:r>
          </a:p>
        </p:txBody>
      </p:sp>
      <p:sp>
        <p:nvSpPr>
          <p:cNvPr id="4" name="Sous-titre 2">
            <a:extLst>
              <a:ext uri="{FF2B5EF4-FFF2-40B4-BE49-F238E27FC236}">
                <a16:creationId xmlns:a16="http://schemas.microsoft.com/office/drawing/2014/main" id="{82E8ECEF-77A5-3C40-2444-30975C4A6AE1}"/>
              </a:ext>
            </a:extLst>
          </p:cNvPr>
          <p:cNvSpPr>
            <a:spLocks noGrp="1"/>
          </p:cNvSpPr>
          <p:nvPr>
            <p:ph type="subTitle" idx="1"/>
          </p:nvPr>
        </p:nvSpPr>
        <p:spPr>
          <a:xfrm>
            <a:off x="5079542" y="3976284"/>
            <a:ext cx="5308947" cy="129331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5" name="Image 4" descr="Une image contenant capture d’écran, ligne, conception&#10;&#10;Le contenu généré par l’IA peut être incorrect.">
            <a:extLst>
              <a:ext uri="{FF2B5EF4-FFF2-40B4-BE49-F238E27FC236}">
                <a16:creationId xmlns:a16="http://schemas.microsoft.com/office/drawing/2014/main" id="{64F59532-F560-D27A-94BC-3BD2743A1BB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25971" y="3516026"/>
            <a:ext cx="2616091" cy="348812"/>
          </a:xfrm>
          <a:prstGeom prst="rect">
            <a:avLst/>
          </a:prstGeom>
        </p:spPr>
      </p:pic>
      <p:sp>
        <p:nvSpPr>
          <p:cNvPr id="7" name="Espace réservé du numéro de diapositive 5">
            <a:extLst>
              <a:ext uri="{FF2B5EF4-FFF2-40B4-BE49-F238E27FC236}">
                <a16:creationId xmlns:a16="http://schemas.microsoft.com/office/drawing/2014/main" id="{D646C34B-AFDE-A96A-633B-BC09C832DBB3}"/>
              </a:ext>
            </a:extLst>
          </p:cNvPr>
          <p:cNvSpPr>
            <a:spLocks noGrp="1"/>
          </p:cNvSpPr>
          <p:nvPr>
            <p:ph type="sldNum" sz="quarter" idx="12"/>
          </p:nvPr>
        </p:nvSpPr>
        <p:spPr>
          <a:xfrm>
            <a:off x="9193970" y="6554667"/>
            <a:ext cx="2743200" cy="276999"/>
          </a:xfrm>
        </p:spPr>
        <p:txBody>
          <a:bodyPr rIns="360000">
            <a:spAutoFit/>
          </a:bodyPr>
          <a:lstStyle>
            <a:lvl1pPr>
              <a:defRPr>
                <a:solidFill>
                  <a:schemeClr val="accent1"/>
                </a:solidFill>
              </a:defRPr>
            </a:lvl1pPr>
          </a:lstStyle>
          <a:p>
            <a:fld id="{54FEA059-E103-7742-9DAE-B124FB3A7B06}" type="slidenum">
              <a:rPr lang="fr-FR" smtClean="0"/>
              <a:pPr/>
              <a:t>‹N°›</a:t>
            </a:fld>
            <a:endParaRPr lang="fr-FR"/>
          </a:p>
        </p:txBody>
      </p:sp>
      <p:pic>
        <p:nvPicPr>
          <p:cNvPr id="8" name="Image 7" descr="Une image contenant dessin humoristique, art, créativité&#10;&#10;Le contenu généré par l’IA peut être incorrect.">
            <a:extLst>
              <a:ext uri="{FF2B5EF4-FFF2-40B4-BE49-F238E27FC236}">
                <a16:creationId xmlns:a16="http://schemas.microsoft.com/office/drawing/2014/main" id="{1FB5DDEC-B34F-6E89-585F-E132D0095E5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883491" y="4338220"/>
            <a:ext cx="2072276" cy="2927612"/>
          </a:xfrm>
          <a:prstGeom prst="rect">
            <a:avLst/>
          </a:prstGeom>
        </p:spPr>
      </p:pic>
      <p:pic>
        <p:nvPicPr>
          <p:cNvPr id="10" name="Image 9">
            <a:extLst>
              <a:ext uri="{FF2B5EF4-FFF2-40B4-BE49-F238E27FC236}">
                <a16:creationId xmlns:a16="http://schemas.microsoft.com/office/drawing/2014/main" id="{8B8D6D4D-7E83-195D-E97A-04912D72539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3732785">
            <a:off x="10545122" y="-183876"/>
            <a:ext cx="1795064" cy="1795064"/>
          </a:xfrm>
          <a:prstGeom prst="rect">
            <a:avLst/>
          </a:prstGeom>
        </p:spPr>
      </p:pic>
    </p:spTree>
    <p:extLst>
      <p:ext uri="{BB962C8B-B14F-4D97-AF65-F5344CB8AC3E}">
        <p14:creationId xmlns:p14="http://schemas.microsoft.com/office/powerpoint/2010/main" val="3596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Image 10" descr="Une image contenant cercle, motif, Symétrie, art&#10;&#10;Le contenu généré par l’IA peut être incorrect.">
            <a:extLst>
              <a:ext uri="{FF2B5EF4-FFF2-40B4-BE49-F238E27FC236}">
                <a16:creationId xmlns:a16="http://schemas.microsoft.com/office/drawing/2014/main" id="{D63B18A2-565C-D1E2-D59B-BC46FF043B9F}"/>
              </a:ext>
            </a:extLst>
          </p:cNvPr>
          <p:cNvPicPr>
            <a:picLocks noChangeAspect="1"/>
          </p:cNvPicPr>
          <p:nvPr userDrawn="1"/>
        </p:nvPicPr>
        <p:blipFill>
          <a:blip r:embed="rId2"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594563" y="4338220"/>
            <a:ext cx="3669154" cy="3669154"/>
          </a:xfrm>
          <a:prstGeom prst="rect">
            <a:avLst/>
          </a:prstGeom>
        </p:spPr>
      </p:pic>
      <p:sp>
        <p:nvSpPr>
          <p:cNvPr id="15" name="Forme libre 14">
            <a:extLst>
              <a:ext uri="{FF2B5EF4-FFF2-40B4-BE49-F238E27FC236}">
                <a16:creationId xmlns:a16="http://schemas.microsoft.com/office/drawing/2014/main" id="{44E45965-76F9-239C-2A28-2B49D892734B}"/>
              </a:ext>
            </a:extLst>
          </p:cNvPr>
          <p:cNvSpPr/>
          <p:nvPr userDrawn="1"/>
        </p:nvSpPr>
        <p:spPr>
          <a:xfrm>
            <a:off x="0" y="0"/>
            <a:ext cx="3837482" cy="6858000"/>
          </a:xfrm>
          <a:custGeom>
            <a:avLst/>
            <a:gdLst>
              <a:gd name="connsiteX0" fmla="*/ 0 w 2520846"/>
              <a:gd name="connsiteY0" fmla="*/ 0 h 6858000"/>
              <a:gd name="connsiteX1" fmla="*/ 1337649 w 2520846"/>
              <a:gd name="connsiteY1" fmla="*/ 0 h 6858000"/>
              <a:gd name="connsiteX2" fmla="*/ 2021397 w 2520846"/>
              <a:gd name="connsiteY2" fmla="*/ 0 h 6858000"/>
              <a:gd name="connsiteX3" fmla="*/ 2080548 w 2520846"/>
              <a:gd name="connsiteY3" fmla="*/ 127177 h 6858000"/>
              <a:gd name="connsiteX4" fmla="*/ 2520846 w 2520846"/>
              <a:gd name="connsiteY4" fmla="*/ 3429000 h 6858000"/>
              <a:gd name="connsiteX5" fmla="*/ 2080548 w 2520846"/>
              <a:gd name="connsiteY5" fmla="*/ 6730824 h 6858000"/>
              <a:gd name="connsiteX6" fmla="*/ 2021397 w 2520846"/>
              <a:gd name="connsiteY6" fmla="*/ 6858000 h 6858000"/>
              <a:gd name="connsiteX7" fmla="*/ 1337649 w 2520846"/>
              <a:gd name="connsiteY7" fmla="*/ 6858000 h 6858000"/>
              <a:gd name="connsiteX8" fmla="*/ 0 w 25208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46" h="6858000">
                <a:moveTo>
                  <a:pt x="0" y="0"/>
                </a:moveTo>
                <a:lnTo>
                  <a:pt x="1337649" y="0"/>
                </a:lnTo>
                <a:lnTo>
                  <a:pt x="2021397" y="0"/>
                </a:lnTo>
                <a:lnTo>
                  <a:pt x="2080548" y="127177"/>
                </a:lnTo>
                <a:cubicBezTo>
                  <a:pt x="2342809" y="763052"/>
                  <a:pt x="2520846" y="2003229"/>
                  <a:pt x="2520846" y="3429000"/>
                </a:cubicBezTo>
                <a:cubicBezTo>
                  <a:pt x="2520846" y="4854771"/>
                  <a:pt x="2342809" y="6094949"/>
                  <a:pt x="2080548" y="6730824"/>
                </a:cubicBezTo>
                <a:lnTo>
                  <a:pt x="2021397" y="6858000"/>
                </a:lnTo>
                <a:lnTo>
                  <a:pt x="1337649" y="6858000"/>
                </a:lnTo>
                <a:lnTo>
                  <a:pt x="0" y="6858000"/>
                </a:lnTo>
                <a:close/>
              </a:path>
            </a:pathLst>
          </a:custGeom>
          <a:gradFill flip="none" rotWithShape="1">
            <a:gsLst>
              <a:gs pos="0">
                <a:schemeClr val="accent1">
                  <a:lumMod val="67000"/>
                </a:schemeClr>
              </a:gs>
              <a:gs pos="63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7" name="Image 16" descr="Une image contenant dessin humoristique, Danse, Animation, Dessin animé&#10;&#10;Le contenu généré par l’IA peut être incorrect.">
            <a:extLst>
              <a:ext uri="{FF2B5EF4-FFF2-40B4-BE49-F238E27FC236}">
                <a16:creationId xmlns:a16="http://schemas.microsoft.com/office/drawing/2014/main" id="{17A45115-F589-D1B1-6BFA-44F06F95E6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3538" y="2696980"/>
            <a:ext cx="4161020" cy="4161020"/>
          </a:xfrm>
          <a:prstGeom prst="rect">
            <a:avLst/>
          </a:prstGeom>
        </p:spPr>
      </p:pic>
      <p:pic>
        <p:nvPicPr>
          <p:cNvPr id="2" name="Image 1" descr="Une image contenant texte, Police, logo, typographie&#10;&#10;Le contenu généré par l’IA peut être incorrect.">
            <a:extLst>
              <a:ext uri="{FF2B5EF4-FFF2-40B4-BE49-F238E27FC236}">
                <a16:creationId xmlns:a16="http://schemas.microsoft.com/office/drawing/2014/main" id="{CC8CF945-0794-1AB1-0FD4-605D3E05290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7219" y="-84804"/>
            <a:ext cx="2959505" cy="2866588"/>
          </a:xfrm>
          <a:prstGeom prst="rect">
            <a:avLst/>
          </a:prstGeom>
        </p:spPr>
      </p:pic>
      <p:pic>
        <p:nvPicPr>
          <p:cNvPr id="5" name="Image 4" descr="Une image contenant capture d’écran, ligne, conception&#10;&#10;Le contenu généré par l’IA peut être incorrect.">
            <a:extLst>
              <a:ext uri="{FF2B5EF4-FFF2-40B4-BE49-F238E27FC236}">
                <a16:creationId xmlns:a16="http://schemas.microsoft.com/office/drawing/2014/main" id="{64F59532-F560-D27A-94BC-3BD2743A1BB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44449" y="3937451"/>
            <a:ext cx="2616091" cy="348812"/>
          </a:xfrm>
          <a:prstGeom prst="rect">
            <a:avLst/>
          </a:prstGeom>
        </p:spPr>
      </p:pic>
      <p:sp>
        <p:nvSpPr>
          <p:cNvPr id="7" name="Espace réservé du numéro de diapositive 5">
            <a:extLst>
              <a:ext uri="{FF2B5EF4-FFF2-40B4-BE49-F238E27FC236}">
                <a16:creationId xmlns:a16="http://schemas.microsoft.com/office/drawing/2014/main" id="{D646C34B-AFDE-A96A-633B-BC09C832DBB3}"/>
              </a:ext>
            </a:extLst>
          </p:cNvPr>
          <p:cNvSpPr>
            <a:spLocks noGrp="1"/>
          </p:cNvSpPr>
          <p:nvPr>
            <p:ph type="sldNum" sz="quarter" idx="12"/>
          </p:nvPr>
        </p:nvSpPr>
        <p:spPr>
          <a:xfrm>
            <a:off x="9193970" y="6554667"/>
            <a:ext cx="2743200" cy="276999"/>
          </a:xfrm>
        </p:spPr>
        <p:txBody>
          <a:bodyPr rIns="360000">
            <a:spAutoFit/>
          </a:bodyPr>
          <a:lstStyle>
            <a:lvl1pPr>
              <a:defRPr>
                <a:solidFill>
                  <a:schemeClr val="accent1"/>
                </a:solidFill>
              </a:defRPr>
            </a:lvl1pPr>
          </a:lstStyle>
          <a:p>
            <a:fld id="{54FEA059-E103-7742-9DAE-B124FB3A7B06}" type="slidenum">
              <a:rPr lang="fr-FR" smtClean="0"/>
              <a:pPr/>
              <a:t>‹N°›</a:t>
            </a:fld>
            <a:endParaRPr lang="fr-FR"/>
          </a:p>
        </p:txBody>
      </p:sp>
      <p:pic>
        <p:nvPicPr>
          <p:cNvPr id="8" name="Image 7" descr="Une image contenant dessin humoristique, art, créativité&#10;&#10;Le contenu généré par l’IA peut être incorrect.">
            <a:extLst>
              <a:ext uri="{FF2B5EF4-FFF2-40B4-BE49-F238E27FC236}">
                <a16:creationId xmlns:a16="http://schemas.microsoft.com/office/drawing/2014/main" id="{1FB5DDEC-B34F-6E89-585F-E132D0095E5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377062" y="4409109"/>
            <a:ext cx="2072276" cy="2927612"/>
          </a:xfrm>
          <a:prstGeom prst="rect">
            <a:avLst/>
          </a:prstGeom>
        </p:spPr>
      </p:pic>
      <p:pic>
        <p:nvPicPr>
          <p:cNvPr id="10" name="Image 9">
            <a:extLst>
              <a:ext uri="{FF2B5EF4-FFF2-40B4-BE49-F238E27FC236}">
                <a16:creationId xmlns:a16="http://schemas.microsoft.com/office/drawing/2014/main" id="{8B8D6D4D-7E83-195D-E97A-04912D72539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3732785">
            <a:off x="10545122" y="-183876"/>
            <a:ext cx="1795064" cy="1795064"/>
          </a:xfrm>
          <a:prstGeom prst="rect">
            <a:avLst/>
          </a:prstGeom>
        </p:spPr>
      </p:pic>
      <p:pic>
        <p:nvPicPr>
          <p:cNvPr id="6" name="Graphique 5" descr="Enveloppe avec un remplissage uni">
            <a:extLst>
              <a:ext uri="{FF2B5EF4-FFF2-40B4-BE49-F238E27FC236}">
                <a16:creationId xmlns:a16="http://schemas.microsoft.com/office/drawing/2014/main" id="{0797B54C-5DA0-4095-34BE-79941443D41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070312" y="4983343"/>
            <a:ext cx="395616" cy="395616"/>
          </a:xfrm>
          <a:prstGeom prst="rect">
            <a:avLst/>
          </a:prstGeom>
        </p:spPr>
      </p:pic>
      <p:pic>
        <p:nvPicPr>
          <p:cNvPr id="9" name="Graphique 8" descr="Combiné avec un remplissage uni">
            <a:extLst>
              <a:ext uri="{FF2B5EF4-FFF2-40B4-BE49-F238E27FC236}">
                <a16:creationId xmlns:a16="http://schemas.microsoft.com/office/drawing/2014/main" id="{22B78EA9-7EB9-EC51-707E-1B531AEB9B5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88791" y="4464327"/>
            <a:ext cx="337516" cy="337516"/>
          </a:xfrm>
          <a:prstGeom prst="rect">
            <a:avLst/>
          </a:prstGeom>
        </p:spPr>
      </p:pic>
      <p:sp>
        <p:nvSpPr>
          <p:cNvPr id="12" name="Espace réservé du texte 4">
            <a:extLst>
              <a:ext uri="{FF2B5EF4-FFF2-40B4-BE49-F238E27FC236}">
                <a16:creationId xmlns:a16="http://schemas.microsoft.com/office/drawing/2014/main" id="{E20E683C-AF48-B9BB-7E3C-8873CA0F1B1F}"/>
              </a:ext>
            </a:extLst>
          </p:cNvPr>
          <p:cNvSpPr>
            <a:spLocks noGrp="1"/>
          </p:cNvSpPr>
          <p:nvPr>
            <p:ph type="body" sz="quarter" idx="13" hasCustomPrompt="1"/>
          </p:nvPr>
        </p:nvSpPr>
        <p:spPr>
          <a:xfrm>
            <a:off x="5465928" y="4471946"/>
            <a:ext cx="6150315" cy="329897"/>
          </a:xfrm>
        </p:spPr>
        <p:txBody>
          <a:bodyPr>
            <a:noAutofit/>
          </a:bodyPr>
          <a:lstStyle>
            <a:lvl1pPr marL="0" indent="0">
              <a:buNone/>
              <a:defRPr sz="2400"/>
            </a:lvl1pPr>
          </a:lstStyle>
          <a:p>
            <a:r>
              <a:rPr lang="fr-FR"/>
              <a:t>Votre numéro de téléphone</a:t>
            </a:r>
          </a:p>
        </p:txBody>
      </p:sp>
      <p:sp>
        <p:nvSpPr>
          <p:cNvPr id="13" name="Espace réservé du texte 5">
            <a:extLst>
              <a:ext uri="{FF2B5EF4-FFF2-40B4-BE49-F238E27FC236}">
                <a16:creationId xmlns:a16="http://schemas.microsoft.com/office/drawing/2014/main" id="{10FC0BF4-4BF4-9400-316E-AABF0710B429}"/>
              </a:ext>
            </a:extLst>
          </p:cNvPr>
          <p:cNvSpPr>
            <a:spLocks noGrp="1"/>
          </p:cNvSpPr>
          <p:nvPr>
            <p:ph type="body" sz="quarter" idx="14" hasCustomPrompt="1"/>
          </p:nvPr>
        </p:nvSpPr>
        <p:spPr>
          <a:xfrm>
            <a:off x="5465928" y="5005897"/>
            <a:ext cx="6150316" cy="373062"/>
          </a:xfrm>
        </p:spPr>
        <p:txBody>
          <a:bodyPr>
            <a:noAutofit/>
          </a:bodyPr>
          <a:lstStyle>
            <a:lvl1pPr marL="0" indent="0">
              <a:buNone/>
              <a:defRPr sz="2200"/>
            </a:lvl1pPr>
          </a:lstStyle>
          <a:p>
            <a:r>
              <a:rPr lang="fr-FR"/>
              <a:t>Votre adresse email</a:t>
            </a:r>
          </a:p>
        </p:txBody>
      </p:sp>
      <p:sp>
        <p:nvSpPr>
          <p:cNvPr id="16" name="Espace réservé du texte 4">
            <a:extLst>
              <a:ext uri="{FF2B5EF4-FFF2-40B4-BE49-F238E27FC236}">
                <a16:creationId xmlns:a16="http://schemas.microsoft.com/office/drawing/2014/main" id="{BB96C193-21C2-A41E-C5E1-F9D4376B32B0}"/>
              </a:ext>
            </a:extLst>
          </p:cNvPr>
          <p:cNvSpPr>
            <a:spLocks noGrp="1"/>
          </p:cNvSpPr>
          <p:nvPr>
            <p:ph type="body" sz="quarter" idx="15" hasCustomPrompt="1"/>
          </p:nvPr>
        </p:nvSpPr>
        <p:spPr>
          <a:xfrm>
            <a:off x="4556483" y="3112882"/>
            <a:ext cx="6392022" cy="545984"/>
          </a:xfrm>
        </p:spPr>
        <p:txBody>
          <a:bodyPr>
            <a:noAutofit/>
          </a:bodyPr>
          <a:lstStyle>
            <a:lvl1pPr marL="0" indent="0" algn="ctr">
              <a:buNone/>
              <a:defRPr sz="3400"/>
            </a:lvl1pPr>
          </a:lstStyle>
          <a:p>
            <a:r>
              <a:rPr lang="fr-FR" dirty="0"/>
              <a:t>Votre nom et prénom</a:t>
            </a:r>
          </a:p>
        </p:txBody>
      </p:sp>
      <p:sp>
        <p:nvSpPr>
          <p:cNvPr id="18" name="Titre 1">
            <a:extLst>
              <a:ext uri="{FF2B5EF4-FFF2-40B4-BE49-F238E27FC236}">
                <a16:creationId xmlns:a16="http://schemas.microsoft.com/office/drawing/2014/main" id="{61065528-7497-B42F-4FE3-728AD8AC665E}"/>
              </a:ext>
            </a:extLst>
          </p:cNvPr>
          <p:cNvSpPr txBox="1">
            <a:spLocks/>
          </p:cNvSpPr>
          <p:nvPr userDrawn="1"/>
        </p:nvSpPr>
        <p:spPr>
          <a:xfrm>
            <a:off x="5098020" y="2068974"/>
            <a:ext cx="5308948" cy="9285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1" i="0" kern="1200">
                <a:solidFill>
                  <a:schemeClr val="accent1"/>
                </a:solidFill>
                <a:latin typeface="Open Sans" panose="020B0606030504020204" pitchFamily="34" charset="0"/>
                <a:ea typeface="+mj-ea"/>
                <a:cs typeface="+mj-cs"/>
              </a:defRPr>
            </a:lvl1pPr>
          </a:lstStyle>
          <a:p>
            <a:r>
              <a:rPr lang="fr-FR" sz="4800" dirty="0"/>
              <a:t>Votre contact</a:t>
            </a:r>
          </a:p>
        </p:txBody>
      </p:sp>
    </p:spTree>
    <p:extLst>
      <p:ext uri="{BB962C8B-B14F-4D97-AF65-F5344CB8AC3E}">
        <p14:creationId xmlns:p14="http://schemas.microsoft.com/office/powerpoint/2010/main" val="4212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BB313E-878C-2545-C8B4-DC66B4778406}"/>
              </a:ext>
            </a:extLst>
          </p:cNvPr>
          <p:cNvSpPr/>
          <p:nvPr userDrawn="1"/>
        </p:nvSpPr>
        <p:spPr>
          <a:xfrm>
            <a:off x="-7511" y="1"/>
            <a:ext cx="12199510" cy="6858000"/>
          </a:xfrm>
          <a:prstGeom prst="rect">
            <a:avLst/>
          </a:prstGeom>
          <a:gradFill flip="none" rotWithShape="1">
            <a:gsLst>
              <a:gs pos="62000">
                <a:schemeClr val="accent1">
                  <a:lumMod val="5000"/>
                  <a:lumOff val="95000"/>
                </a:schemeClr>
              </a:gs>
              <a:gs pos="8000">
                <a:schemeClr val="accent6">
                  <a:lumMod val="40000"/>
                  <a:lumOff val="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élai  10">
            <a:extLst>
              <a:ext uri="{FF2B5EF4-FFF2-40B4-BE49-F238E27FC236}">
                <a16:creationId xmlns:a16="http://schemas.microsoft.com/office/drawing/2014/main" id="{FA64C9CB-45EB-59E0-6E7A-766FF2C75B72}"/>
              </a:ext>
            </a:extLst>
          </p:cNvPr>
          <p:cNvSpPr/>
          <p:nvPr userDrawn="1"/>
        </p:nvSpPr>
        <p:spPr>
          <a:xfrm>
            <a:off x="-30874" y="-9830"/>
            <a:ext cx="3121145" cy="6872746"/>
          </a:xfrm>
          <a:custGeom>
            <a:avLst/>
            <a:gdLst>
              <a:gd name="connsiteX0" fmla="*/ 0 w 681037"/>
              <a:gd name="connsiteY0" fmla="*/ 0 h 12192000"/>
              <a:gd name="connsiteX1" fmla="*/ 340519 w 681037"/>
              <a:gd name="connsiteY1" fmla="*/ 0 h 12192000"/>
              <a:gd name="connsiteX2" fmla="*/ 681038 w 681037"/>
              <a:gd name="connsiteY2" fmla="*/ 6096000 h 12192000"/>
              <a:gd name="connsiteX3" fmla="*/ 340519 w 681037"/>
              <a:gd name="connsiteY3" fmla="*/ 12192000 h 12192000"/>
              <a:gd name="connsiteX4" fmla="*/ 0 w 681037"/>
              <a:gd name="connsiteY4" fmla="*/ 12192000 h 12192000"/>
              <a:gd name="connsiteX5" fmla="*/ 0 w 681037"/>
              <a:gd name="connsiteY5" fmla="*/ 0 h 12192000"/>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1 w 943891"/>
              <a:gd name="connsiteY0" fmla="*/ 0 h 12199508"/>
              <a:gd name="connsiteX1" fmla="*/ 603372 w 943891"/>
              <a:gd name="connsiteY1" fmla="*/ 7493 h 12199508"/>
              <a:gd name="connsiteX2" fmla="*/ 943891 w 943891"/>
              <a:gd name="connsiteY2" fmla="*/ 6103493 h 12199508"/>
              <a:gd name="connsiteX3" fmla="*/ 603372 w 943891"/>
              <a:gd name="connsiteY3" fmla="*/ 12199493 h 12199508"/>
              <a:gd name="connsiteX4" fmla="*/ 262853 w 943891"/>
              <a:gd name="connsiteY4" fmla="*/ 12199493 h 12199508"/>
              <a:gd name="connsiteX5" fmla="*/ 1 w 943891"/>
              <a:gd name="connsiteY5" fmla="*/ 0 h 12199508"/>
              <a:gd name="connsiteX0" fmla="*/ -1 w 943889"/>
              <a:gd name="connsiteY0" fmla="*/ 0 h 12199508"/>
              <a:gd name="connsiteX1" fmla="*/ 603370 w 943889"/>
              <a:gd name="connsiteY1" fmla="*/ 7493 h 12199508"/>
              <a:gd name="connsiteX2" fmla="*/ 943889 w 943889"/>
              <a:gd name="connsiteY2" fmla="*/ 6103493 h 12199508"/>
              <a:gd name="connsiteX3" fmla="*/ 603370 w 943889"/>
              <a:gd name="connsiteY3" fmla="*/ 12199493 h 12199508"/>
              <a:gd name="connsiteX4" fmla="*/ 0 w 943889"/>
              <a:gd name="connsiteY4" fmla="*/ 12199493 h 12199508"/>
              <a:gd name="connsiteX5" fmla="*/ -1 w 943889"/>
              <a:gd name="connsiteY5" fmla="*/ 0 h 121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889" h="12199508">
                <a:moveTo>
                  <a:pt x="-1" y="0"/>
                </a:moveTo>
                <a:lnTo>
                  <a:pt x="603370" y="7493"/>
                </a:lnTo>
                <a:cubicBezTo>
                  <a:pt x="581571" y="14988"/>
                  <a:pt x="943889" y="2736765"/>
                  <a:pt x="943889" y="6103493"/>
                </a:cubicBezTo>
                <a:cubicBezTo>
                  <a:pt x="943889" y="9470221"/>
                  <a:pt x="596561" y="12206991"/>
                  <a:pt x="603370" y="12199493"/>
                </a:cubicBezTo>
                <a:lnTo>
                  <a:pt x="0" y="12199493"/>
                </a:lnTo>
                <a:cubicBezTo>
                  <a:pt x="0" y="8132995"/>
                  <a:pt x="-1" y="4066498"/>
                  <a:pt x="-1"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9" name="Titre 1">
            <a:extLst>
              <a:ext uri="{FF2B5EF4-FFF2-40B4-BE49-F238E27FC236}">
                <a16:creationId xmlns:a16="http://schemas.microsoft.com/office/drawing/2014/main" id="{B74936D7-7F43-4EC0-00E6-F3500586AC62}"/>
              </a:ext>
            </a:extLst>
          </p:cNvPr>
          <p:cNvSpPr>
            <a:spLocks noGrp="1"/>
          </p:cNvSpPr>
          <p:nvPr>
            <p:ph type="ctrTitle" hasCustomPrompt="1"/>
          </p:nvPr>
        </p:nvSpPr>
        <p:spPr>
          <a:xfrm>
            <a:off x="4849057" y="368085"/>
            <a:ext cx="5308948" cy="1889944"/>
          </a:xfrm>
        </p:spPr>
        <p:txBody>
          <a:bodyPr anchor="b">
            <a:normAutofit/>
          </a:bodyPr>
          <a:lstStyle>
            <a:lvl1pPr algn="ctr">
              <a:defRPr sz="5400" b="1">
                <a:solidFill>
                  <a:schemeClr val="accent1"/>
                </a:solidFill>
              </a:defRPr>
            </a:lvl1pPr>
          </a:lstStyle>
          <a:p>
            <a:r>
              <a:rPr lang="fr-FR"/>
              <a:t>Merci à tous !</a:t>
            </a:r>
          </a:p>
        </p:txBody>
      </p:sp>
      <p:pic>
        <p:nvPicPr>
          <p:cNvPr id="10" name="Image 9" descr="Une image contenant capture d’écran, ligne, conception&#10;&#10;Le contenu généré par l’IA peut être incorrect.">
            <a:extLst>
              <a:ext uri="{FF2B5EF4-FFF2-40B4-BE49-F238E27FC236}">
                <a16:creationId xmlns:a16="http://schemas.microsoft.com/office/drawing/2014/main" id="{1B881D0F-16E9-DC42-3507-6911F0FE5A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5486" y="2416275"/>
            <a:ext cx="2616091" cy="348812"/>
          </a:xfrm>
          <a:prstGeom prst="rect">
            <a:avLst/>
          </a:prstGeom>
        </p:spPr>
      </p:pic>
      <p:grpSp>
        <p:nvGrpSpPr>
          <p:cNvPr id="2" name="Groupe 1">
            <a:extLst>
              <a:ext uri="{FF2B5EF4-FFF2-40B4-BE49-F238E27FC236}">
                <a16:creationId xmlns:a16="http://schemas.microsoft.com/office/drawing/2014/main" id="{D82D99BE-F15F-5D94-9E8E-77AB1EE79963}"/>
              </a:ext>
            </a:extLst>
          </p:cNvPr>
          <p:cNvGrpSpPr/>
          <p:nvPr userDrawn="1"/>
        </p:nvGrpSpPr>
        <p:grpSpPr>
          <a:xfrm>
            <a:off x="5441659" y="4711664"/>
            <a:ext cx="6322282" cy="1778251"/>
            <a:chOff x="5441659" y="4711664"/>
            <a:chExt cx="6322282" cy="1778251"/>
          </a:xfrm>
        </p:grpSpPr>
        <p:pic>
          <p:nvPicPr>
            <p:cNvPr id="14" name="Image 13" descr="Une image contenant texte, Police, Graphique, logo&#10;&#10;Le contenu généré par l’IA peut être incorrect.">
              <a:extLst>
                <a:ext uri="{FF2B5EF4-FFF2-40B4-BE49-F238E27FC236}">
                  <a16:creationId xmlns:a16="http://schemas.microsoft.com/office/drawing/2014/main" id="{8AD01C69-574D-CF62-0A5A-2B0B0DAAC6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35464" y="4711664"/>
              <a:ext cx="928477" cy="856056"/>
            </a:xfrm>
            <a:prstGeom prst="rect">
              <a:avLst/>
            </a:prstGeom>
          </p:spPr>
        </p:pic>
        <p:pic>
          <p:nvPicPr>
            <p:cNvPr id="24" name="Image 23" descr="Une image contenant Police, logo, Graphique, texte&#10;&#10;Le contenu généré par l’IA peut être incorrect.">
              <a:extLst>
                <a:ext uri="{FF2B5EF4-FFF2-40B4-BE49-F238E27FC236}">
                  <a16:creationId xmlns:a16="http://schemas.microsoft.com/office/drawing/2014/main" id="{70168DF1-127D-7465-D47E-90E655AB1E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41659" y="5661915"/>
              <a:ext cx="1645758" cy="828000"/>
            </a:xfrm>
            <a:prstGeom prst="rect">
              <a:avLst/>
            </a:prstGeom>
          </p:spPr>
        </p:pic>
        <p:pic>
          <p:nvPicPr>
            <p:cNvPr id="26" name="Image 25" descr="Une image contenant texte, Police, Graphique, capture d’écran&#10;&#10;Le contenu généré par l’IA peut être incorrect.">
              <a:extLst>
                <a:ext uri="{FF2B5EF4-FFF2-40B4-BE49-F238E27FC236}">
                  <a16:creationId xmlns:a16="http://schemas.microsoft.com/office/drawing/2014/main" id="{BA26C31B-1D9D-0E29-253F-705DCCE224F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31056" y="5661915"/>
              <a:ext cx="2076490" cy="828000"/>
            </a:xfrm>
            <a:prstGeom prst="rect">
              <a:avLst/>
            </a:prstGeom>
          </p:spPr>
        </p:pic>
        <p:grpSp>
          <p:nvGrpSpPr>
            <p:cNvPr id="30" name="Groupe 29">
              <a:extLst>
                <a:ext uri="{FF2B5EF4-FFF2-40B4-BE49-F238E27FC236}">
                  <a16:creationId xmlns:a16="http://schemas.microsoft.com/office/drawing/2014/main" id="{1A82A528-3336-6F6C-BAE0-C73F10CAA89A}"/>
                </a:ext>
              </a:extLst>
            </p:cNvPr>
            <p:cNvGrpSpPr/>
            <p:nvPr userDrawn="1"/>
          </p:nvGrpSpPr>
          <p:grpSpPr>
            <a:xfrm>
              <a:off x="9451185" y="5661915"/>
              <a:ext cx="2312756" cy="828000"/>
              <a:chOff x="8951300" y="4564933"/>
              <a:chExt cx="2208313" cy="793647"/>
            </a:xfrm>
          </p:grpSpPr>
          <p:sp>
            <p:nvSpPr>
              <p:cNvPr id="27" name="Rectangle 26">
                <a:extLst>
                  <a:ext uri="{FF2B5EF4-FFF2-40B4-BE49-F238E27FC236}">
                    <a16:creationId xmlns:a16="http://schemas.microsoft.com/office/drawing/2014/main" id="{3C5427BE-C4CC-C154-9877-D4DAFEC8D513}"/>
                  </a:ext>
                </a:extLst>
              </p:cNvPr>
              <p:cNvSpPr/>
              <p:nvPr userDrawn="1"/>
            </p:nvSpPr>
            <p:spPr>
              <a:xfrm>
                <a:off x="8951300" y="4564933"/>
                <a:ext cx="2208313" cy="793647"/>
              </a:xfrm>
              <a:prstGeom prst="rect">
                <a:avLst/>
              </a:prstGeom>
              <a:solidFill>
                <a:schemeClr val="bg1"/>
              </a:solidFill>
              <a:ln w="1047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descr="Une image contenant Police, Graphique, texte, capture d’écran&#10;&#10;Le contenu généré par l’IA peut être incorrect.">
                <a:extLst>
                  <a:ext uri="{FF2B5EF4-FFF2-40B4-BE49-F238E27FC236}">
                    <a16:creationId xmlns:a16="http://schemas.microsoft.com/office/drawing/2014/main" id="{D5D7C87D-820D-EFC6-FE64-BC02A87B5DD8}"/>
                  </a:ext>
                </a:extLst>
              </p:cNvPr>
              <p:cNvPicPr>
                <a:picLocks noChangeAspect="1"/>
              </p:cNvPicPr>
              <p:nvPr userDrawn="1"/>
            </p:nvPicPr>
            <p:blipFill>
              <a:blip r:embed="rId6"/>
              <a:stretch>
                <a:fillRect/>
              </a:stretch>
            </p:blipFill>
            <p:spPr>
              <a:xfrm>
                <a:off x="9020102" y="4691756"/>
                <a:ext cx="2070709" cy="540000"/>
              </a:xfrm>
              <a:prstGeom prst="rect">
                <a:avLst/>
              </a:prstGeom>
              <a:solidFill>
                <a:schemeClr val="bg1"/>
              </a:solidFill>
            </p:spPr>
          </p:pic>
        </p:grpSp>
        <p:pic>
          <p:nvPicPr>
            <p:cNvPr id="32" name="Image 31" descr="Une image contenant texte, Police, Graphique, logo&#10;&#10;Le contenu généré par l’IA peut être incorrect.">
              <a:extLst>
                <a:ext uri="{FF2B5EF4-FFF2-40B4-BE49-F238E27FC236}">
                  <a16:creationId xmlns:a16="http://schemas.microsoft.com/office/drawing/2014/main" id="{C07356AA-8BBF-EED0-6908-A4B4F3B68C6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690732" y="4725692"/>
              <a:ext cx="1974463" cy="828000"/>
            </a:xfrm>
            <a:prstGeom prst="rect">
              <a:avLst/>
            </a:prstGeom>
          </p:spPr>
        </p:pic>
        <p:grpSp>
          <p:nvGrpSpPr>
            <p:cNvPr id="37" name="Groupe 36">
              <a:extLst>
                <a:ext uri="{FF2B5EF4-FFF2-40B4-BE49-F238E27FC236}">
                  <a16:creationId xmlns:a16="http://schemas.microsoft.com/office/drawing/2014/main" id="{A48966F9-56BA-9D61-C1B6-564FEE94DB84}"/>
                </a:ext>
              </a:extLst>
            </p:cNvPr>
            <p:cNvGrpSpPr/>
            <p:nvPr userDrawn="1"/>
          </p:nvGrpSpPr>
          <p:grpSpPr>
            <a:xfrm>
              <a:off x="6709769" y="4711664"/>
              <a:ext cx="1810694" cy="828000"/>
              <a:chOff x="8844536" y="2761636"/>
              <a:chExt cx="1960305" cy="973541"/>
            </a:xfrm>
          </p:grpSpPr>
          <p:sp>
            <p:nvSpPr>
              <p:cNvPr id="35" name="Rectangle 34">
                <a:extLst>
                  <a:ext uri="{FF2B5EF4-FFF2-40B4-BE49-F238E27FC236}">
                    <a16:creationId xmlns:a16="http://schemas.microsoft.com/office/drawing/2014/main" id="{AD8CD876-E8DE-0BE6-611D-CAF5A853B742}"/>
                  </a:ext>
                </a:extLst>
              </p:cNvPr>
              <p:cNvSpPr/>
              <p:nvPr userDrawn="1"/>
            </p:nvSpPr>
            <p:spPr>
              <a:xfrm>
                <a:off x="8844536" y="2761636"/>
                <a:ext cx="1960305" cy="973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descr="Une image contenant texte, capture d’écran, Police, Marque&#10;&#10;Le contenu généré par l’IA peut être incorrect.">
                <a:extLst>
                  <a:ext uri="{FF2B5EF4-FFF2-40B4-BE49-F238E27FC236}">
                    <a16:creationId xmlns:a16="http://schemas.microsoft.com/office/drawing/2014/main" id="{AAFDC80C-2B1F-AF78-6202-5DC2D6AA6DD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945872" y="2803964"/>
                <a:ext cx="1777102" cy="888885"/>
              </a:xfrm>
              <a:prstGeom prst="rect">
                <a:avLst/>
              </a:prstGeom>
            </p:spPr>
          </p:pic>
        </p:grpSp>
      </p:grpSp>
      <p:pic>
        <p:nvPicPr>
          <p:cNvPr id="38" name="Image 37" descr="Une image contenant cercle, motif, Symétrie, art&#10;&#10;Le contenu généré par l’IA peut être incorrect.">
            <a:extLst>
              <a:ext uri="{FF2B5EF4-FFF2-40B4-BE49-F238E27FC236}">
                <a16:creationId xmlns:a16="http://schemas.microsoft.com/office/drawing/2014/main" id="{39C18129-365D-4DB8-6F24-496A3839A5C2}"/>
              </a:ext>
            </a:extLst>
          </p:cNvPr>
          <p:cNvPicPr>
            <a:picLocks noChangeAspect="1"/>
          </p:cNvPicPr>
          <p:nvPr userDrawn="1"/>
        </p:nvPicPr>
        <p:blipFill>
          <a:blip r:embed="rId9">
            <a:alphaModFix amt="15000"/>
          </a:blip>
          <a:stretch>
            <a:fillRect/>
          </a:stretch>
        </p:blipFill>
        <p:spPr>
          <a:xfrm>
            <a:off x="-2245922" y="727587"/>
            <a:ext cx="6717656" cy="6717656"/>
          </a:xfrm>
          <a:prstGeom prst="rect">
            <a:avLst/>
          </a:prstGeom>
        </p:spPr>
      </p:pic>
      <p:pic>
        <p:nvPicPr>
          <p:cNvPr id="41" name="Image 40">
            <a:extLst>
              <a:ext uri="{FF2B5EF4-FFF2-40B4-BE49-F238E27FC236}">
                <a16:creationId xmlns:a16="http://schemas.microsoft.com/office/drawing/2014/main" id="{D5B87B02-ADD4-4D02-F984-9B567ABD78E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flipH="1">
            <a:off x="2849185" y="2696189"/>
            <a:ext cx="2164417" cy="3057784"/>
          </a:xfrm>
          <a:prstGeom prst="rect">
            <a:avLst/>
          </a:prstGeom>
        </p:spPr>
      </p:pic>
      <p:pic>
        <p:nvPicPr>
          <p:cNvPr id="42" name="Image 41" descr="Une image contenant Animation, dessin humoristique, Dessin animé&#10;&#10;Le contenu généré par l’IA peut être incorrect.">
            <a:extLst>
              <a:ext uri="{FF2B5EF4-FFF2-40B4-BE49-F238E27FC236}">
                <a16:creationId xmlns:a16="http://schemas.microsoft.com/office/drawing/2014/main" id="{D78E78B4-CA1F-03C7-C845-6FD6A59C6592}"/>
              </a:ext>
            </a:extLst>
          </p:cNvPr>
          <p:cNvPicPr>
            <a:picLocks noChangeAspect="1"/>
          </p:cNvPicPr>
          <p:nvPr userDrawn="1"/>
        </p:nvPicPr>
        <p:blipFill>
          <a:blip r:embed="rId11"/>
          <a:stretch>
            <a:fillRect/>
          </a:stretch>
        </p:blipFill>
        <p:spPr>
          <a:xfrm>
            <a:off x="-344910" y="2204578"/>
            <a:ext cx="4879931" cy="4879931"/>
          </a:xfrm>
          <a:prstGeom prst="rect">
            <a:avLst/>
          </a:prstGeom>
        </p:spPr>
      </p:pic>
      <p:pic>
        <p:nvPicPr>
          <p:cNvPr id="44" name="Image 43" descr="Une image contenant invertébré, or, insecte&#10;&#10;Le contenu généré par l’IA peut être incorrect.">
            <a:extLst>
              <a:ext uri="{FF2B5EF4-FFF2-40B4-BE49-F238E27FC236}">
                <a16:creationId xmlns:a16="http://schemas.microsoft.com/office/drawing/2014/main" id="{555CE101-3E75-654B-FC76-AE1BF4CDF0D1}"/>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rot="11750158">
            <a:off x="10288485" y="-248157"/>
            <a:ext cx="2119874" cy="2119874"/>
          </a:xfrm>
          <a:prstGeom prst="rect">
            <a:avLst/>
          </a:prstGeom>
        </p:spPr>
      </p:pic>
    </p:spTree>
    <p:extLst>
      <p:ext uri="{BB962C8B-B14F-4D97-AF65-F5344CB8AC3E}">
        <p14:creationId xmlns:p14="http://schemas.microsoft.com/office/powerpoint/2010/main" val="223904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C3FCADF-0E10-D496-07F9-05380E51D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CDA6AC2-1DE6-4360-7968-F249A9BA7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E60FF2-EFB6-43CB-93C2-222847653D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Open Sans" panose="020B0606030504020204" pitchFamily="34" charset="0"/>
              </a:defRPr>
            </a:lvl1pPr>
          </a:lstStyle>
          <a:p>
            <a:endParaRPr lang="fr-FR"/>
          </a:p>
        </p:txBody>
      </p:sp>
      <p:sp>
        <p:nvSpPr>
          <p:cNvPr id="5" name="Espace réservé du pied de page 4">
            <a:extLst>
              <a:ext uri="{FF2B5EF4-FFF2-40B4-BE49-F238E27FC236}">
                <a16:creationId xmlns:a16="http://schemas.microsoft.com/office/drawing/2014/main" id="{572E17BF-EA6C-74E1-2C77-DE193283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Open Sans" panose="020B0606030504020204" pitchFamily="34" charset="0"/>
              </a:defRPr>
            </a:lvl1pPr>
          </a:lstStyle>
          <a:p>
            <a:r>
              <a:rPr lang="fr-FR"/>
              <a:t>Louison Pignon, embarquez dans l'aventure !</a:t>
            </a:r>
          </a:p>
        </p:txBody>
      </p:sp>
      <p:sp>
        <p:nvSpPr>
          <p:cNvPr id="6" name="Espace réservé du numéro de diapositive 5">
            <a:extLst>
              <a:ext uri="{FF2B5EF4-FFF2-40B4-BE49-F238E27FC236}">
                <a16:creationId xmlns:a16="http://schemas.microsoft.com/office/drawing/2014/main" id="{3D5A17AF-4D09-9778-B95D-F76682F8F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Open Sans" panose="020B0606030504020204" pitchFamily="34" charset="0"/>
              </a:defRPr>
            </a:lvl1pPr>
          </a:lstStyle>
          <a:p>
            <a:fld id="{54FEA059-E103-7742-9DAE-B124FB3A7B06}" type="slidenum">
              <a:rPr lang="fr-FR" smtClean="0"/>
              <a:pPr/>
              <a:t>‹N°›</a:t>
            </a:fld>
            <a:endParaRPr lang="fr-FR"/>
          </a:p>
        </p:txBody>
      </p:sp>
    </p:spTree>
    <p:extLst>
      <p:ext uri="{BB962C8B-B14F-4D97-AF65-F5344CB8AC3E}">
        <p14:creationId xmlns:p14="http://schemas.microsoft.com/office/powerpoint/2010/main" val="139502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dt="0"/>
  <p:txStyles>
    <p:title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54.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66.svg"/><Relationship Id="rId5" Type="http://schemas.openxmlformats.org/officeDocument/2006/relationships/image" Target="../media/image62.sv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sv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microsoft.com/office/2018/10/relationships/comments" Target="../comments/modernComment_108_A29E819E.xml"/><Relationship Id="rId1" Type="http://schemas.openxmlformats.org/officeDocument/2006/relationships/slideLayout" Target="../slideLayouts/slideLayout2.xml"/><Relationship Id="rId5" Type="http://schemas.openxmlformats.org/officeDocument/2006/relationships/image" Target="../media/image69.sv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8/10/relationships/comments" Target="../comments/modernComment_107_EC401446.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sv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A_6F1C757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03_B208D3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56.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73F07-182E-5661-9069-41E4C8B402AD}"/>
              </a:ext>
            </a:extLst>
          </p:cNvPr>
          <p:cNvSpPr>
            <a:spLocks noGrp="1"/>
          </p:cNvSpPr>
          <p:nvPr>
            <p:ph type="ctrTitle"/>
          </p:nvPr>
        </p:nvSpPr>
        <p:spPr/>
        <p:txBody>
          <a:bodyPr>
            <a:normAutofit fontScale="90000"/>
          </a:bodyPr>
          <a:lstStyle/>
          <a:p>
            <a:r>
              <a:rPr lang="fr-FR"/>
              <a:t>Embarquez </a:t>
            </a:r>
            <a:br>
              <a:rPr lang="fr-FR"/>
            </a:br>
            <a:r>
              <a:rPr lang="fr-FR"/>
              <a:t>dans l’aventure !</a:t>
            </a:r>
          </a:p>
        </p:txBody>
      </p:sp>
      <p:sp>
        <p:nvSpPr>
          <p:cNvPr id="5" name="Sous-titre 4">
            <a:extLst>
              <a:ext uri="{FF2B5EF4-FFF2-40B4-BE49-F238E27FC236}">
                <a16:creationId xmlns:a16="http://schemas.microsoft.com/office/drawing/2014/main" id="{E8C852B8-9D23-5954-3BD4-CD11D76C714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3272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5FAF9-0446-B670-5736-7FFDDABBA6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A65D61-C50E-A72A-278C-DD321F6CE9BA}"/>
              </a:ext>
            </a:extLst>
          </p:cNvPr>
          <p:cNvSpPr>
            <a:spLocks noGrp="1"/>
          </p:cNvSpPr>
          <p:nvPr>
            <p:ph type="title"/>
          </p:nvPr>
        </p:nvSpPr>
        <p:spPr>
          <a:xfrm>
            <a:off x="0" y="-5430"/>
            <a:ext cx="12192000" cy="1336429"/>
          </a:xfrm>
        </p:spPr>
        <p:txBody>
          <a:bodyPr/>
          <a:lstStyle/>
          <a:p>
            <a:r>
              <a:rPr lang="fr-FR"/>
              <a:t>Louison Pignon : chiffres clés 2025 (à sept)</a:t>
            </a:r>
          </a:p>
        </p:txBody>
      </p:sp>
      <p:sp>
        <p:nvSpPr>
          <p:cNvPr id="3" name="Espace réservé du contenu 2">
            <a:extLst>
              <a:ext uri="{FF2B5EF4-FFF2-40B4-BE49-F238E27FC236}">
                <a16:creationId xmlns:a16="http://schemas.microsoft.com/office/drawing/2014/main" id="{8B76DE7E-B823-E676-3A49-3CB7C8D93E56}"/>
              </a:ext>
            </a:extLst>
          </p:cNvPr>
          <p:cNvSpPr>
            <a:spLocks noGrp="1"/>
          </p:cNvSpPr>
          <p:nvPr>
            <p:ph idx="1"/>
          </p:nvPr>
        </p:nvSpPr>
        <p:spPr>
          <a:xfrm>
            <a:off x="3805588" y="1684689"/>
            <a:ext cx="6055460" cy="424527"/>
          </a:xfrm>
        </p:spPr>
        <p:txBody>
          <a:bodyPr>
            <a:normAutofit/>
          </a:bodyPr>
          <a:lstStyle/>
          <a:p>
            <a:pPr marL="0" indent="0">
              <a:buNone/>
            </a:pPr>
            <a:r>
              <a:rPr lang="fr-FR" sz="2000" b="1" dirty="0"/>
              <a:t>En 2025, sur les 9 premiers mois : </a:t>
            </a:r>
          </a:p>
        </p:txBody>
      </p:sp>
      <p:sp>
        <p:nvSpPr>
          <p:cNvPr id="4" name="Espace réservé du numéro de diapositive 3">
            <a:extLst>
              <a:ext uri="{FF2B5EF4-FFF2-40B4-BE49-F238E27FC236}">
                <a16:creationId xmlns:a16="http://schemas.microsoft.com/office/drawing/2014/main" id="{157A4F9E-0F55-7A2E-512E-6AD6D656D65E}"/>
              </a:ext>
            </a:extLst>
          </p:cNvPr>
          <p:cNvSpPr>
            <a:spLocks noGrp="1"/>
          </p:cNvSpPr>
          <p:nvPr>
            <p:ph type="sldNum" sz="quarter" idx="12"/>
          </p:nvPr>
        </p:nvSpPr>
        <p:spPr/>
        <p:txBody>
          <a:bodyPr/>
          <a:lstStyle/>
          <a:p>
            <a:fld id="{54FEA059-E103-7742-9DAE-B124FB3A7B06}" type="slidenum">
              <a:rPr lang="fr-FR" smtClean="0"/>
              <a:pPr/>
              <a:t>10</a:t>
            </a:fld>
            <a:endParaRPr lang="fr-FR"/>
          </a:p>
        </p:txBody>
      </p:sp>
      <p:sp>
        <p:nvSpPr>
          <p:cNvPr id="5" name="Espace réservé du pied de page 4">
            <a:extLst>
              <a:ext uri="{FF2B5EF4-FFF2-40B4-BE49-F238E27FC236}">
                <a16:creationId xmlns:a16="http://schemas.microsoft.com/office/drawing/2014/main" id="{8EE4DD00-50CE-A0D8-9AC3-2C93DBAE9B57}"/>
              </a:ext>
            </a:extLst>
          </p:cNvPr>
          <p:cNvSpPr>
            <a:spLocks noGrp="1"/>
          </p:cNvSpPr>
          <p:nvPr>
            <p:ph type="ftr" sz="quarter" idx="11"/>
          </p:nvPr>
        </p:nvSpPr>
        <p:spPr/>
        <p:txBody>
          <a:bodyPr/>
          <a:lstStyle/>
          <a:p>
            <a:pPr algn="l"/>
            <a:r>
              <a:rPr lang="fr-FR"/>
              <a:t>Louison Pignon, embarquez dans l'aventure !</a:t>
            </a:r>
          </a:p>
        </p:txBody>
      </p:sp>
      <p:sp>
        <p:nvSpPr>
          <p:cNvPr id="6" name="Espace réservé du contenu 2">
            <a:extLst>
              <a:ext uri="{FF2B5EF4-FFF2-40B4-BE49-F238E27FC236}">
                <a16:creationId xmlns:a16="http://schemas.microsoft.com/office/drawing/2014/main" id="{2B0D4AE8-C279-68D2-03FA-EAD3519ABFF8}"/>
              </a:ext>
            </a:extLst>
          </p:cNvPr>
          <p:cNvSpPr txBox="1">
            <a:spLocks/>
          </p:cNvSpPr>
          <p:nvPr/>
        </p:nvSpPr>
        <p:spPr>
          <a:xfrm>
            <a:off x="888939" y="1622681"/>
            <a:ext cx="2143468" cy="3515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None/>
            </a:pPr>
            <a:r>
              <a:rPr lang="fr-FR" sz="2400" b="1" dirty="0">
                <a:solidFill>
                  <a:schemeClr val="tx2"/>
                </a:solidFill>
              </a:rPr>
              <a:t>2023 </a:t>
            </a:r>
            <a:r>
              <a:rPr lang="fr-FR" sz="1600" dirty="0">
                <a:solidFill>
                  <a:schemeClr val="tx2"/>
                </a:solidFill>
              </a:rPr>
              <a:t>(automne)</a:t>
            </a:r>
            <a:br>
              <a:rPr lang="fr-FR" sz="1600" dirty="0">
                <a:solidFill>
                  <a:schemeClr val="tx2"/>
                </a:solidFill>
              </a:rPr>
            </a:br>
            <a:r>
              <a:rPr lang="fr-FR" sz="2000" dirty="0"/>
              <a:t>lancement </a:t>
            </a:r>
            <a:endParaRPr lang="fr-FR" sz="2200" dirty="0"/>
          </a:p>
          <a:p>
            <a:pPr marL="0" indent="0" algn="ctr">
              <a:lnSpc>
                <a:spcPct val="110000"/>
              </a:lnSpc>
              <a:spcBef>
                <a:spcPts val="0"/>
              </a:spcBef>
              <a:spcAft>
                <a:spcPts val="1200"/>
              </a:spcAft>
              <a:buNone/>
            </a:pPr>
            <a:r>
              <a:rPr lang="fr-FR" sz="2300" b="1" dirty="0">
                <a:solidFill>
                  <a:schemeClr val="tx2"/>
                </a:solidFill>
              </a:rPr>
              <a:t>2025</a:t>
            </a:r>
            <a:br>
              <a:rPr lang="fr-FR" sz="2200" b="1" dirty="0"/>
            </a:br>
            <a:r>
              <a:rPr lang="fr-FR" sz="2000" dirty="0"/>
              <a:t>2 territoires</a:t>
            </a:r>
            <a:br>
              <a:rPr lang="fr-FR" sz="2000" dirty="0"/>
            </a:br>
            <a:r>
              <a:rPr lang="fr-FR" sz="2000" dirty="0"/>
              <a:t>Aisne + Oise</a:t>
            </a:r>
            <a:endParaRPr lang="fr-FR" sz="2200" dirty="0"/>
          </a:p>
          <a:p>
            <a:pPr marL="0" indent="0" algn="ctr">
              <a:lnSpc>
                <a:spcPct val="110000"/>
              </a:lnSpc>
              <a:spcBef>
                <a:spcPts val="0"/>
              </a:spcBef>
              <a:spcAft>
                <a:spcPts val="1200"/>
              </a:spcAft>
              <a:buNone/>
            </a:pPr>
            <a:r>
              <a:rPr lang="fr-FR" sz="2300" b="1" dirty="0">
                <a:solidFill>
                  <a:schemeClr val="tx2"/>
                </a:solidFill>
              </a:rPr>
              <a:t>2026-2027</a:t>
            </a:r>
            <a:br>
              <a:rPr lang="fr-FR" sz="2200" b="1" dirty="0"/>
            </a:br>
            <a:r>
              <a:rPr lang="fr-FR" sz="2000" dirty="0"/>
              <a:t>5 territoires des</a:t>
            </a:r>
            <a:br>
              <a:rPr lang="fr-FR" sz="2000" dirty="0"/>
            </a:br>
            <a:r>
              <a:rPr lang="fr-FR" sz="2000" dirty="0"/>
              <a:t>Hauts-de-France</a:t>
            </a:r>
            <a:endParaRPr lang="fr-FR" sz="2200" dirty="0"/>
          </a:p>
        </p:txBody>
      </p:sp>
      <p:sp>
        <p:nvSpPr>
          <p:cNvPr id="8" name="ZoneTexte 7">
            <a:extLst>
              <a:ext uri="{FF2B5EF4-FFF2-40B4-BE49-F238E27FC236}">
                <a16:creationId xmlns:a16="http://schemas.microsoft.com/office/drawing/2014/main" id="{74B5772C-C834-422D-ECF1-94CC38FBCBBD}"/>
              </a:ext>
            </a:extLst>
          </p:cNvPr>
          <p:cNvSpPr txBox="1"/>
          <p:nvPr/>
        </p:nvSpPr>
        <p:spPr>
          <a:xfrm>
            <a:off x="4465525" y="4906597"/>
            <a:ext cx="6032750" cy="923330"/>
          </a:xfrm>
          <a:prstGeom prst="rect">
            <a:avLst/>
          </a:prstGeom>
          <a:noFill/>
        </p:spPr>
        <p:txBody>
          <a:bodyPr wrap="square">
            <a:spAutoFit/>
          </a:bodyPr>
          <a:lstStyle/>
          <a:p>
            <a:pPr algn="ctr"/>
            <a:r>
              <a:rPr lang="fr-FR" i="1" dirty="0">
                <a:latin typeface="Open Sans" panose="020B0606030504020204" pitchFamily="34" charset="0"/>
                <a:ea typeface="Open Sans" panose="020B0606030504020204" pitchFamily="34" charset="0"/>
                <a:cs typeface="Open Sans" panose="020B0606030504020204" pitchFamily="34" charset="0"/>
              </a:rPr>
              <a:t>En développant ensemble le réseau Louison Pignon,</a:t>
            </a:r>
            <a:br>
              <a:rPr lang="fr-FR" i="1" dirty="0">
                <a:latin typeface="Open Sans" panose="020B0606030504020204" pitchFamily="34" charset="0"/>
                <a:ea typeface="Open Sans" panose="020B0606030504020204" pitchFamily="34" charset="0"/>
                <a:cs typeface="Open Sans" panose="020B0606030504020204" pitchFamily="34" charset="0"/>
              </a:rPr>
            </a:br>
            <a:r>
              <a:rPr lang="fr-FR" i="1" dirty="0">
                <a:latin typeface="Open Sans" panose="020B0606030504020204" pitchFamily="34" charset="0"/>
                <a:ea typeface="Open Sans" panose="020B0606030504020204" pitchFamily="34" charset="0"/>
                <a:cs typeface="Open Sans" panose="020B0606030504020204" pitchFamily="34" charset="0"/>
              </a:rPr>
              <a:t>nous créons un cercle vertueux : + d’aventures,</a:t>
            </a:r>
            <a:br>
              <a:rPr lang="fr-FR" i="1" dirty="0">
                <a:latin typeface="Open Sans" panose="020B0606030504020204" pitchFamily="34" charset="0"/>
                <a:ea typeface="Open Sans" panose="020B0606030504020204" pitchFamily="34" charset="0"/>
                <a:cs typeface="Open Sans" panose="020B0606030504020204" pitchFamily="34" charset="0"/>
              </a:rPr>
            </a:br>
            <a:r>
              <a:rPr lang="fr-FR" i="1" dirty="0">
                <a:latin typeface="Open Sans" panose="020B0606030504020204" pitchFamily="34" charset="0"/>
                <a:ea typeface="Open Sans" panose="020B0606030504020204" pitchFamily="34" charset="0"/>
                <a:cs typeface="Open Sans" panose="020B0606030504020204" pitchFamily="34" charset="0"/>
              </a:rPr>
              <a:t>+ de joueurs, + de retombées pour tous !</a:t>
            </a:r>
          </a:p>
        </p:txBody>
      </p:sp>
      <p:pic>
        <p:nvPicPr>
          <p:cNvPr id="10" name="Graphique 9" descr="Calendrier journalier avec un remplissage uni">
            <a:extLst>
              <a:ext uri="{FF2B5EF4-FFF2-40B4-BE49-F238E27FC236}">
                <a16:creationId xmlns:a16="http://schemas.microsoft.com/office/drawing/2014/main" id="{A5EADE3A-F761-FBAF-EC3E-BCA174890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6521" y="4736404"/>
            <a:ext cx="1305269" cy="1305269"/>
          </a:xfrm>
          <a:prstGeom prst="rect">
            <a:avLst/>
          </a:prstGeom>
        </p:spPr>
      </p:pic>
      <p:pic>
        <p:nvPicPr>
          <p:cNvPr id="12" name="Graphique 11" descr="Mille avec un remplissage uni">
            <a:extLst>
              <a:ext uri="{FF2B5EF4-FFF2-40B4-BE49-F238E27FC236}">
                <a16:creationId xmlns:a16="http://schemas.microsoft.com/office/drawing/2014/main" id="{32ED934E-8192-333E-6974-C18E003778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6948" y="4046654"/>
            <a:ext cx="914400" cy="914400"/>
          </a:xfrm>
          <a:prstGeom prst="rect">
            <a:avLst/>
          </a:prstGeom>
        </p:spPr>
      </p:pic>
      <p:sp>
        <p:nvSpPr>
          <p:cNvPr id="15" name="ZoneTexte 14">
            <a:extLst>
              <a:ext uri="{FF2B5EF4-FFF2-40B4-BE49-F238E27FC236}">
                <a16:creationId xmlns:a16="http://schemas.microsoft.com/office/drawing/2014/main" id="{B4724BCB-D8B3-C07C-D7CA-87FC9E2D80EB}"/>
              </a:ext>
            </a:extLst>
          </p:cNvPr>
          <p:cNvSpPr txBox="1"/>
          <p:nvPr/>
        </p:nvSpPr>
        <p:spPr>
          <a:xfrm>
            <a:off x="4731348" y="4182649"/>
            <a:ext cx="7712697" cy="707886"/>
          </a:xfrm>
          <a:prstGeom prst="rect">
            <a:avLst/>
          </a:prstGeom>
          <a:noFill/>
        </p:spPr>
        <p:txBody>
          <a:bodyPr wrap="square" rtlCol="0">
            <a:spAutoFit/>
          </a:bodyPr>
          <a:lstStyle/>
          <a:p>
            <a:r>
              <a:rPr lang="fr-FR" sz="2000" b="1" dirty="0"/>
              <a:t>Perspective 2026 : 30 aventures Louison Pignon</a:t>
            </a:r>
            <a:br>
              <a:rPr lang="fr-FR" sz="2000" b="1" dirty="0"/>
            </a:br>
            <a:r>
              <a:rPr lang="fr-FR" sz="2000" b="1" dirty="0"/>
              <a:t>à travers les Hauts-de-France !</a:t>
            </a:r>
          </a:p>
        </p:txBody>
      </p:sp>
      <p:cxnSp>
        <p:nvCxnSpPr>
          <p:cNvPr id="9" name="Connecteur droit 8">
            <a:extLst>
              <a:ext uri="{FF2B5EF4-FFF2-40B4-BE49-F238E27FC236}">
                <a16:creationId xmlns:a16="http://schemas.microsoft.com/office/drawing/2014/main" id="{AA92339F-08D2-F660-E82D-5B84F29D160E}"/>
              </a:ext>
            </a:extLst>
          </p:cNvPr>
          <p:cNvCxnSpPr>
            <a:cxnSpLocks/>
          </p:cNvCxnSpPr>
          <p:nvPr/>
        </p:nvCxnSpPr>
        <p:spPr>
          <a:xfrm>
            <a:off x="996935" y="2045891"/>
            <a:ext cx="19274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387077BC-4BF9-7C05-7511-1641EE3732D9}"/>
              </a:ext>
            </a:extLst>
          </p:cNvPr>
          <p:cNvCxnSpPr>
            <a:cxnSpLocks/>
          </p:cNvCxnSpPr>
          <p:nvPr/>
        </p:nvCxnSpPr>
        <p:spPr>
          <a:xfrm>
            <a:off x="996935" y="2921917"/>
            <a:ext cx="19274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6DC872BE-7660-C7F3-AF71-F163F6473F90}"/>
              </a:ext>
            </a:extLst>
          </p:cNvPr>
          <p:cNvCxnSpPr>
            <a:cxnSpLocks/>
          </p:cNvCxnSpPr>
          <p:nvPr/>
        </p:nvCxnSpPr>
        <p:spPr>
          <a:xfrm>
            <a:off x="996935" y="4126863"/>
            <a:ext cx="1927476"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Espace réservé du contenu 2">
            <a:extLst>
              <a:ext uri="{FF2B5EF4-FFF2-40B4-BE49-F238E27FC236}">
                <a16:creationId xmlns:a16="http://schemas.microsoft.com/office/drawing/2014/main" id="{41ABCF1E-5B78-67DB-5518-835927E66D67}"/>
              </a:ext>
            </a:extLst>
          </p:cNvPr>
          <p:cNvSpPr txBox="1">
            <a:spLocks/>
          </p:cNvSpPr>
          <p:nvPr/>
        </p:nvSpPr>
        <p:spPr>
          <a:xfrm>
            <a:off x="3805587" y="2972323"/>
            <a:ext cx="2449122" cy="884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accent2"/>
                </a:solidFill>
              </a:rPr>
              <a:t>14</a:t>
            </a:r>
            <a:r>
              <a:rPr lang="fr-FR" sz="1800" dirty="0"/>
              <a:t> </a:t>
            </a:r>
            <a:r>
              <a:rPr lang="fr-FR" sz="1800" dirty="0">
                <a:solidFill>
                  <a:schemeClr val="accent2"/>
                </a:solidFill>
              </a:rPr>
              <a:t>parcours</a:t>
            </a:r>
            <a:br>
              <a:rPr lang="fr-FR" sz="1800" dirty="0">
                <a:solidFill>
                  <a:schemeClr val="accent2"/>
                </a:solidFill>
              </a:rPr>
            </a:br>
            <a:r>
              <a:rPr lang="fr-FR" sz="1800" dirty="0"/>
              <a:t>proposés dans l’Oise</a:t>
            </a:r>
            <a:br>
              <a:rPr lang="fr-FR" sz="1800" dirty="0"/>
            </a:br>
            <a:r>
              <a:rPr lang="fr-FR" sz="1800" dirty="0"/>
              <a:t>et dans l’Aisne</a:t>
            </a:r>
          </a:p>
        </p:txBody>
      </p:sp>
      <p:pic>
        <p:nvPicPr>
          <p:cNvPr id="18" name="Graphique 17" descr="Carte au trésor contour">
            <a:extLst>
              <a:ext uri="{FF2B5EF4-FFF2-40B4-BE49-F238E27FC236}">
                <a16:creationId xmlns:a16="http://schemas.microsoft.com/office/drawing/2014/main" id="{8A07EBFC-9CFE-401B-8E60-0C6002B5E9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2948" y="2125819"/>
            <a:ext cx="914400" cy="914400"/>
          </a:xfrm>
          <a:prstGeom prst="rect">
            <a:avLst/>
          </a:prstGeom>
        </p:spPr>
      </p:pic>
      <p:pic>
        <p:nvPicPr>
          <p:cNvPr id="22" name="Graphique 21" descr="Télécharger contour">
            <a:extLst>
              <a:ext uri="{FF2B5EF4-FFF2-40B4-BE49-F238E27FC236}">
                <a16:creationId xmlns:a16="http://schemas.microsoft.com/office/drawing/2014/main" id="{268D6DCA-1F87-8DBC-1E29-1102594A91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5645" y="2129095"/>
            <a:ext cx="914400" cy="914400"/>
          </a:xfrm>
          <a:prstGeom prst="rect">
            <a:avLst/>
          </a:prstGeom>
        </p:spPr>
      </p:pic>
      <p:sp>
        <p:nvSpPr>
          <p:cNvPr id="23" name="Espace réservé du contenu 2">
            <a:extLst>
              <a:ext uri="{FF2B5EF4-FFF2-40B4-BE49-F238E27FC236}">
                <a16:creationId xmlns:a16="http://schemas.microsoft.com/office/drawing/2014/main" id="{5BBB85A6-5FB9-F32F-FFD3-2D2965F71388}"/>
              </a:ext>
            </a:extLst>
          </p:cNvPr>
          <p:cNvSpPr txBox="1">
            <a:spLocks/>
          </p:cNvSpPr>
          <p:nvPr/>
        </p:nvSpPr>
        <p:spPr>
          <a:xfrm>
            <a:off x="5947055" y="2980798"/>
            <a:ext cx="2449122" cy="884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accent2"/>
                </a:solidFill>
              </a:rPr>
              <a:t>3657</a:t>
            </a:r>
            <a:br>
              <a:rPr lang="fr-FR" sz="1800" b="1" dirty="0">
                <a:solidFill>
                  <a:schemeClr val="accent2"/>
                </a:solidFill>
              </a:rPr>
            </a:br>
            <a:r>
              <a:rPr lang="fr-FR" sz="1800" dirty="0">
                <a:solidFill>
                  <a:schemeClr val="accent2"/>
                </a:solidFill>
              </a:rPr>
              <a:t>applications</a:t>
            </a:r>
            <a:br>
              <a:rPr lang="fr-FR" sz="1800" dirty="0">
                <a:solidFill>
                  <a:schemeClr val="accent2"/>
                </a:solidFill>
              </a:rPr>
            </a:br>
            <a:r>
              <a:rPr lang="fr-FR" sz="1800" dirty="0"/>
              <a:t>téléchargées</a:t>
            </a:r>
          </a:p>
        </p:txBody>
      </p:sp>
      <p:pic>
        <p:nvPicPr>
          <p:cNvPr id="25" name="Graphique 24" descr="Liste de contrôle contour">
            <a:extLst>
              <a:ext uri="{FF2B5EF4-FFF2-40B4-BE49-F238E27FC236}">
                <a16:creationId xmlns:a16="http://schemas.microsoft.com/office/drawing/2014/main" id="{6A24C789-20E9-1C33-2EA5-99343FD17A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28954" y="2133212"/>
            <a:ext cx="914400" cy="914400"/>
          </a:xfrm>
          <a:prstGeom prst="rect">
            <a:avLst/>
          </a:prstGeom>
        </p:spPr>
      </p:pic>
      <p:sp>
        <p:nvSpPr>
          <p:cNvPr id="26" name="Espace réservé du contenu 2">
            <a:extLst>
              <a:ext uri="{FF2B5EF4-FFF2-40B4-BE49-F238E27FC236}">
                <a16:creationId xmlns:a16="http://schemas.microsoft.com/office/drawing/2014/main" id="{813F69CC-51BF-5C66-D9DC-5416006FC1EA}"/>
              </a:ext>
            </a:extLst>
          </p:cNvPr>
          <p:cNvSpPr txBox="1">
            <a:spLocks/>
          </p:cNvSpPr>
          <p:nvPr/>
        </p:nvSpPr>
        <p:spPr>
          <a:xfrm>
            <a:off x="8086350" y="2989273"/>
            <a:ext cx="2449122" cy="884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accent2"/>
                </a:solidFill>
              </a:rPr>
              <a:t>2164 </a:t>
            </a:r>
            <a:r>
              <a:rPr lang="fr-FR" sz="1800" dirty="0">
                <a:solidFill>
                  <a:schemeClr val="accent2"/>
                </a:solidFill>
              </a:rPr>
              <a:t>parcours</a:t>
            </a:r>
            <a:br>
              <a:rPr lang="fr-FR" sz="1800" dirty="0">
                <a:solidFill>
                  <a:schemeClr val="accent2"/>
                </a:solidFill>
              </a:rPr>
            </a:br>
            <a:r>
              <a:rPr lang="fr-FR" sz="1800" dirty="0">
                <a:solidFill>
                  <a:schemeClr val="accent2"/>
                </a:solidFill>
              </a:rPr>
              <a:t>démarrés</a:t>
            </a:r>
            <a:br>
              <a:rPr lang="fr-FR" sz="1800" dirty="0">
                <a:solidFill>
                  <a:schemeClr val="accent2"/>
                </a:solidFill>
              </a:rPr>
            </a:br>
            <a:r>
              <a:rPr lang="fr-FR" sz="1800" dirty="0"/>
              <a:t>(1026 à sept. 2024)</a:t>
            </a:r>
          </a:p>
        </p:txBody>
      </p:sp>
      <p:sp>
        <p:nvSpPr>
          <p:cNvPr id="27" name="ZoneTexte 26">
            <a:extLst>
              <a:ext uri="{FF2B5EF4-FFF2-40B4-BE49-F238E27FC236}">
                <a16:creationId xmlns:a16="http://schemas.microsoft.com/office/drawing/2014/main" id="{502862EA-C4A3-D83A-2681-C49E940345AA}"/>
              </a:ext>
            </a:extLst>
          </p:cNvPr>
          <p:cNvSpPr txBox="1"/>
          <p:nvPr/>
        </p:nvSpPr>
        <p:spPr>
          <a:xfrm>
            <a:off x="4313688" y="4619813"/>
            <a:ext cx="414440" cy="830997"/>
          </a:xfrm>
          <a:prstGeom prst="rect">
            <a:avLst/>
          </a:prstGeom>
          <a:noFill/>
        </p:spPr>
        <p:txBody>
          <a:bodyPr wrap="square">
            <a:spAutoFit/>
          </a:bodyPr>
          <a:lstStyle/>
          <a:p>
            <a:pPr algn="ctr"/>
            <a:r>
              <a:rPr lang="fr-FR" sz="4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8" name="ZoneTexte 27">
            <a:extLst>
              <a:ext uri="{FF2B5EF4-FFF2-40B4-BE49-F238E27FC236}">
                <a16:creationId xmlns:a16="http://schemas.microsoft.com/office/drawing/2014/main" id="{6176B8D1-DF6A-EBA7-13BB-CD5CE8CEBD53}"/>
              </a:ext>
            </a:extLst>
          </p:cNvPr>
          <p:cNvSpPr txBox="1"/>
          <p:nvPr/>
        </p:nvSpPr>
        <p:spPr>
          <a:xfrm>
            <a:off x="9565630" y="5210676"/>
            <a:ext cx="414440" cy="830997"/>
          </a:xfrm>
          <a:prstGeom prst="rect">
            <a:avLst/>
          </a:prstGeom>
          <a:noFill/>
        </p:spPr>
        <p:txBody>
          <a:bodyPr wrap="square">
            <a:spAutoFit/>
          </a:bodyPr>
          <a:lstStyle/>
          <a:p>
            <a:pPr algn="ctr"/>
            <a:r>
              <a:rPr lang="fr-FR" sz="4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16172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0A7D8-B18A-50E6-FC35-7849DA5B0F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52AE81-A163-3942-8441-1EF22DAB7905}"/>
              </a:ext>
            </a:extLst>
          </p:cNvPr>
          <p:cNvSpPr>
            <a:spLocks noGrp="1"/>
          </p:cNvSpPr>
          <p:nvPr>
            <p:ph type="title"/>
          </p:nvPr>
        </p:nvSpPr>
        <p:spPr/>
        <p:txBody>
          <a:bodyPr/>
          <a:lstStyle/>
          <a:p>
            <a:r>
              <a:rPr lang="fr-FR"/>
              <a:t>Les aventures existantes… et à venir !</a:t>
            </a:r>
          </a:p>
        </p:txBody>
      </p:sp>
      <p:sp>
        <p:nvSpPr>
          <p:cNvPr id="4" name="Espace réservé du numéro de diapositive 3">
            <a:extLst>
              <a:ext uri="{FF2B5EF4-FFF2-40B4-BE49-F238E27FC236}">
                <a16:creationId xmlns:a16="http://schemas.microsoft.com/office/drawing/2014/main" id="{B79A7F3D-FEF0-39F1-8362-D7BFD298A1FC}"/>
              </a:ext>
            </a:extLst>
          </p:cNvPr>
          <p:cNvSpPr>
            <a:spLocks noGrp="1"/>
          </p:cNvSpPr>
          <p:nvPr>
            <p:ph type="sldNum" sz="quarter" idx="12"/>
          </p:nvPr>
        </p:nvSpPr>
        <p:spPr/>
        <p:txBody>
          <a:bodyPr/>
          <a:lstStyle/>
          <a:p>
            <a:fld id="{54FEA059-E103-7742-9DAE-B124FB3A7B06}" type="slidenum">
              <a:rPr lang="fr-FR" smtClean="0"/>
              <a:pPr/>
              <a:t>11</a:t>
            </a:fld>
            <a:endParaRPr lang="fr-FR"/>
          </a:p>
        </p:txBody>
      </p:sp>
      <p:sp>
        <p:nvSpPr>
          <p:cNvPr id="5" name="Espace réservé du pied de page 4">
            <a:extLst>
              <a:ext uri="{FF2B5EF4-FFF2-40B4-BE49-F238E27FC236}">
                <a16:creationId xmlns:a16="http://schemas.microsoft.com/office/drawing/2014/main" id="{5D064861-A9EF-8A52-7301-B681AC9E0D8C}"/>
              </a:ext>
            </a:extLst>
          </p:cNvPr>
          <p:cNvSpPr>
            <a:spLocks noGrp="1"/>
          </p:cNvSpPr>
          <p:nvPr>
            <p:ph type="ftr" sz="quarter" idx="11"/>
          </p:nvPr>
        </p:nvSpPr>
        <p:spPr/>
        <p:txBody>
          <a:bodyPr/>
          <a:lstStyle/>
          <a:p>
            <a:pPr algn="l"/>
            <a:r>
              <a:rPr lang="fr-FR"/>
              <a:t>Louison Pignon, embarquez dans l'aventure !</a:t>
            </a:r>
          </a:p>
        </p:txBody>
      </p:sp>
      <p:pic>
        <p:nvPicPr>
          <p:cNvPr id="6" name="Image 5" descr="Une image contenant carte, texte, atlas&#10;&#10;Le contenu généré par l’IA peut être incorrect.">
            <a:extLst>
              <a:ext uri="{FF2B5EF4-FFF2-40B4-BE49-F238E27FC236}">
                <a16:creationId xmlns:a16="http://schemas.microsoft.com/office/drawing/2014/main" id="{2FB068B5-600F-BC84-A90D-E42DDE4FB2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9408" y="1330999"/>
            <a:ext cx="4560212" cy="5031434"/>
          </a:xfrm>
          <a:prstGeom prst="rect">
            <a:avLst/>
          </a:prstGeom>
        </p:spPr>
      </p:pic>
      <p:pic>
        <p:nvPicPr>
          <p:cNvPr id="10" name="Graphique 9" descr="Flèche : incurvée dans le sens des aiguilles d’une montre avec un remplissage uni">
            <a:extLst>
              <a:ext uri="{FF2B5EF4-FFF2-40B4-BE49-F238E27FC236}">
                <a16:creationId xmlns:a16="http://schemas.microsoft.com/office/drawing/2014/main" id="{A00B6863-BDE7-C803-D4B4-8B33EE45B0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2246" y="3846716"/>
            <a:ext cx="914400" cy="914400"/>
          </a:xfrm>
          <a:prstGeom prst="rect">
            <a:avLst/>
          </a:prstGeom>
        </p:spPr>
      </p:pic>
      <p:pic>
        <p:nvPicPr>
          <p:cNvPr id="12" name="Graphique 11" descr="Flèche : incurvée dans le sens des aiguilles d’une montre avec un remplissage uni">
            <a:extLst>
              <a:ext uri="{FF2B5EF4-FFF2-40B4-BE49-F238E27FC236}">
                <a16:creationId xmlns:a16="http://schemas.microsoft.com/office/drawing/2014/main" id="{BBF00DC0-C9D0-23F2-9819-46E432B88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50373">
            <a:off x="5699149" y="3282816"/>
            <a:ext cx="914400" cy="914400"/>
          </a:xfrm>
          <a:prstGeom prst="rect">
            <a:avLst/>
          </a:prstGeom>
        </p:spPr>
      </p:pic>
      <p:pic>
        <p:nvPicPr>
          <p:cNvPr id="14" name="Graphique 13" descr="Flèche : incurvée dans le sens des aiguilles d’une montre avec un remplissage uni">
            <a:extLst>
              <a:ext uri="{FF2B5EF4-FFF2-40B4-BE49-F238E27FC236}">
                <a16:creationId xmlns:a16="http://schemas.microsoft.com/office/drawing/2014/main" id="{64C110B7-72A1-DAE1-8837-6FEE9603D6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0933" y="3147784"/>
            <a:ext cx="914400" cy="914400"/>
          </a:xfrm>
          <a:prstGeom prst="rect">
            <a:avLst/>
          </a:prstGeom>
        </p:spPr>
      </p:pic>
    </p:spTree>
    <p:extLst>
      <p:ext uri="{BB962C8B-B14F-4D97-AF65-F5344CB8AC3E}">
        <p14:creationId xmlns:p14="http://schemas.microsoft.com/office/powerpoint/2010/main" val="2728296862"/>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53E9A-5994-6637-5393-16DC04E144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368C3B-7F6D-7956-DE43-4498D1378471}"/>
              </a:ext>
            </a:extLst>
          </p:cNvPr>
          <p:cNvSpPr>
            <a:spLocks noGrp="1"/>
          </p:cNvSpPr>
          <p:nvPr>
            <p:ph type="title"/>
          </p:nvPr>
        </p:nvSpPr>
        <p:spPr/>
        <p:txBody>
          <a:bodyPr/>
          <a:lstStyle/>
          <a:p>
            <a:r>
              <a:rPr lang="fr-FR"/>
              <a:t>Les enjeux du déploiement régional</a:t>
            </a:r>
          </a:p>
        </p:txBody>
      </p:sp>
      <p:sp>
        <p:nvSpPr>
          <p:cNvPr id="3" name="Espace réservé du contenu 2">
            <a:extLst>
              <a:ext uri="{FF2B5EF4-FFF2-40B4-BE49-F238E27FC236}">
                <a16:creationId xmlns:a16="http://schemas.microsoft.com/office/drawing/2014/main" id="{406BC44D-F81E-EF66-8304-85CFDE8BD303}"/>
              </a:ext>
            </a:extLst>
          </p:cNvPr>
          <p:cNvSpPr>
            <a:spLocks noGrp="1"/>
          </p:cNvSpPr>
          <p:nvPr>
            <p:ph idx="1"/>
          </p:nvPr>
        </p:nvSpPr>
        <p:spPr>
          <a:xfrm>
            <a:off x="183198" y="1606920"/>
            <a:ext cx="10515600" cy="482631"/>
          </a:xfrm>
        </p:spPr>
        <p:txBody>
          <a:bodyPr>
            <a:normAutofit fontScale="92500" lnSpcReduction="10000"/>
          </a:bodyPr>
          <a:lstStyle/>
          <a:p>
            <a:r>
              <a:rPr lang="fr-FR" sz="3200" dirty="0"/>
              <a:t> Objectif : passer à la </a:t>
            </a:r>
            <a:r>
              <a:rPr lang="fr-FR" sz="3200" b="1" dirty="0">
                <a:solidFill>
                  <a:schemeClr val="tx2"/>
                </a:solidFill>
              </a:rPr>
              <a:t>vitesse supérieure</a:t>
            </a:r>
            <a:r>
              <a:rPr lang="fr-FR" sz="3200" b="1" dirty="0"/>
              <a:t> </a:t>
            </a:r>
            <a:r>
              <a:rPr lang="fr-FR" sz="3200" dirty="0"/>
              <a:t>!</a:t>
            </a:r>
          </a:p>
        </p:txBody>
      </p:sp>
      <p:sp>
        <p:nvSpPr>
          <p:cNvPr id="4" name="Espace réservé du numéro de diapositive 3">
            <a:extLst>
              <a:ext uri="{FF2B5EF4-FFF2-40B4-BE49-F238E27FC236}">
                <a16:creationId xmlns:a16="http://schemas.microsoft.com/office/drawing/2014/main" id="{011F4213-4C73-EDA6-8D35-0FE08247CFB6}"/>
              </a:ext>
            </a:extLst>
          </p:cNvPr>
          <p:cNvSpPr>
            <a:spLocks noGrp="1"/>
          </p:cNvSpPr>
          <p:nvPr>
            <p:ph type="sldNum" sz="quarter" idx="12"/>
          </p:nvPr>
        </p:nvSpPr>
        <p:spPr/>
        <p:txBody>
          <a:bodyPr/>
          <a:lstStyle/>
          <a:p>
            <a:fld id="{54FEA059-E103-7742-9DAE-B124FB3A7B06}" type="slidenum">
              <a:rPr lang="fr-FR" smtClean="0"/>
              <a:pPr/>
              <a:t>12</a:t>
            </a:fld>
            <a:endParaRPr lang="fr-FR"/>
          </a:p>
        </p:txBody>
      </p:sp>
      <p:sp>
        <p:nvSpPr>
          <p:cNvPr id="5" name="Espace réservé du pied de page 4">
            <a:extLst>
              <a:ext uri="{FF2B5EF4-FFF2-40B4-BE49-F238E27FC236}">
                <a16:creationId xmlns:a16="http://schemas.microsoft.com/office/drawing/2014/main" id="{B18FC3C7-61FA-F69E-C624-72339ED59620}"/>
              </a:ext>
            </a:extLst>
          </p:cNvPr>
          <p:cNvSpPr>
            <a:spLocks noGrp="1"/>
          </p:cNvSpPr>
          <p:nvPr>
            <p:ph type="ftr" sz="quarter" idx="11"/>
          </p:nvPr>
        </p:nvSpPr>
        <p:spPr/>
        <p:txBody>
          <a:bodyPr/>
          <a:lstStyle/>
          <a:p>
            <a:pPr algn="l"/>
            <a:r>
              <a:rPr lang="fr-FR"/>
              <a:t>Louison Pignon, embarquez dans l'aventure !</a:t>
            </a:r>
          </a:p>
        </p:txBody>
      </p:sp>
      <p:pic>
        <p:nvPicPr>
          <p:cNvPr id="9" name="Graphique 8" descr="Jauge avec un remplissage uni">
            <a:extLst>
              <a:ext uri="{FF2B5EF4-FFF2-40B4-BE49-F238E27FC236}">
                <a16:creationId xmlns:a16="http://schemas.microsoft.com/office/drawing/2014/main" id="{F9A59BF5-6896-4496-8967-A0FEA5A694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8377" y="1256075"/>
            <a:ext cx="914400" cy="914400"/>
          </a:xfrm>
          <a:prstGeom prst="rect">
            <a:avLst/>
          </a:prstGeom>
        </p:spPr>
      </p:pic>
      <p:pic>
        <p:nvPicPr>
          <p:cNvPr id="7" name="Image 6" descr="Une image contenant habits, personne, plein air, bâtiment&#10;&#10;Le contenu généré par l’IA peut être incorrect.">
            <a:extLst>
              <a:ext uri="{FF2B5EF4-FFF2-40B4-BE49-F238E27FC236}">
                <a16:creationId xmlns:a16="http://schemas.microsoft.com/office/drawing/2014/main" id="{168E7654-2499-DC0F-3C80-F9DBA06AAF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9696" y="2438624"/>
            <a:ext cx="3805084" cy="2531352"/>
          </a:xfrm>
          <a:prstGeom prst="roundRect">
            <a:avLst>
              <a:gd name="adj" fmla="val 4713"/>
            </a:avLst>
          </a:prstGeom>
        </p:spPr>
      </p:pic>
      <p:sp>
        <p:nvSpPr>
          <p:cNvPr id="10" name="ZoneTexte 9">
            <a:extLst>
              <a:ext uri="{FF2B5EF4-FFF2-40B4-BE49-F238E27FC236}">
                <a16:creationId xmlns:a16="http://schemas.microsoft.com/office/drawing/2014/main" id="{B6AA5216-567C-E914-2895-7373801577E4}"/>
              </a:ext>
            </a:extLst>
          </p:cNvPr>
          <p:cNvSpPr txBox="1"/>
          <p:nvPr/>
        </p:nvSpPr>
        <p:spPr>
          <a:xfrm>
            <a:off x="4021943" y="2365472"/>
            <a:ext cx="7709667" cy="2908489"/>
          </a:xfrm>
          <a:prstGeom prst="rect">
            <a:avLst/>
          </a:prstGeom>
          <a:noFill/>
        </p:spPr>
        <p:txBody>
          <a:bodyPr wrap="square">
            <a:spAutoFit/>
          </a:bodyPr>
          <a:lstStyle/>
          <a:p>
            <a:pPr marL="742950" lvl="1" indent="-285750">
              <a:spcAft>
                <a:spcPts val="600"/>
              </a:spcAft>
              <a:buClr>
                <a:schemeClr val="accent2"/>
              </a:buClr>
              <a:buFont typeface="Wingdings" panose="05000000000000000000" pitchFamily="2" charset="2"/>
              <a:buChar char="§"/>
            </a:pPr>
            <a:r>
              <a:rPr lang="fr-FR" sz="2800" dirty="0">
                <a:latin typeface="Open Sans" panose="020B0606030504020204" pitchFamily="34" charset="0"/>
                <a:ea typeface="Open Sans" panose="020B0606030504020204" pitchFamily="34" charset="0"/>
                <a:cs typeface="Open Sans" panose="020B0606030504020204" pitchFamily="34" charset="0"/>
              </a:rPr>
              <a:t>Couvrir l’ensemble des Hauts-de-France</a:t>
            </a:r>
          </a:p>
          <a:p>
            <a:pPr marL="742950" lvl="1" indent="-285750">
              <a:spcAft>
                <a:spcPts val="600"/>
              </a:spcAft>
              <a:buClr>
                <a:schemeClr val="accent2"/>
              </a:buClr>
              <a:buFont typeface="Wingdings" panose="05000000000000000000" pitchFamily="2" charset="2"/>
              <a:buChar char="§"/>
            </a:pPr>
            <a:r>
              <a:rPr lang="fr-FR" sz="2800" dirty="0">
                <a:latin typeface="Open Sans" panose="020B0606030504020204" pitchFamily="34" charset="0"/>
                <a:ea typeface="Open Sans" panose="020B0606030504020204" pitchFamily="34" charset="0"/>
                <a:cs typeface="Open Sans" panose="020B0606030504020204" pitchFamily="34" charset="0"/>
              </a:rPr>
              <a:t>Valoriser les mobilités douces</a:t>
            </a:r>
            <a:br>
              <a:rPr lang="fr-FR" sz="2800" dirty="0">
                <a:latin typeface="Open Sans" panose="020B0606030504020204" pitchFamily="34" charset="0"/>
                <a:ea typeface="Open Sans" panose="020B0606030504020204" pitchFamily="34" charset="0"/>
                <a:cs typeface="Open Sans" panose="020B0606030504020204" pitchFamily="34" charset="0"/>
              </a:rPr>
            </a:br>
            <a:r>
              <a:rPr lang="fr-FR" sz="2800" dirty="0">
                <a:latin typeface="Open Sans" panose="020B0606030504020204" pitchFamily="34" charset="0"/>
                <a:ea typeface="Open Sans" panose="020B0606030504020204" pitchFamily="34" charset="0"/>
                <a:cs typeface="Open Sans" panose="020B0606030504020204" pitchFamily="34" charset="0"/>
              </a:rPr>
              <a:t>et itinérances (vélo, canoë, rando)</a:t>
            </a:r>
          </a:p>
          <a:p>
            <a:pPr marL="742950" lvl="1" indent="-285750">
              <a:spcAft>
                <a:spcPts val="600"/>
              </a:spcAft>
              <a:buClr>
                <a:schemeClr val="accent2"/>
              </a:buClr>
              <a:buFont typeface="Wingdings" panose="05000000000000000000" pitchFamily="2" charset="2"/>
              <a:buChar char="§"/>
            </a:pPr>
            <a:r>
              <a:rPr lang="fr-FR" sz="2800" dirty="0">
                <a:latin typeface="Open Sans" panose="020B0606030504020204" pitchFamily="34" charset="0"/>
                <a:ea typeface="Open Sans" panose="020B0606030504020204" pitchFamily="34" charset="0"/>
                <a:cs typeface="Open Sans" panose="020B0606030504020204" pitchFamily="34" charset="0"/>
              </a:rPr>
              <a:t>Dynamiser la fréquentation familiale</a:t>
            </a:r>
            <a:br>
              <a:rPr lang="fr-FR" sz="2800" dirty="0">
                <a:latin typeface="Open Sans" panose="020B0606030504020204" pitchFamily="34" charset="0"/>
                <a:ea typeface="Open Sans" panose="020B0606030504020204" pitchFamily="34" charset="0"/>
                <a:cs typeface="Open Sans" panose="020B0606030504020204" pitchFamily="34" charset="0"/>
              </a:rPr>
            </a:br>
            <a:r>
              <a:rPr lang="fr-FR" sz="2800" dirty="0">
                <a:latin typeface="Open Sans" panose="020B0606030504020204" pitchFamily="34" charset="0"/>
                <a:ea typeface="Open Sans" panose="020B0606030504020204" pitchFamily="34" charset="0"/>
                <a:cs typeface="Open Sans" panose="020B0606030504020204" pitchFamily="34" charset="0"/>
              </a:rPr>
              <a:t>et de proximité</a:t>
            </a:r>
          </a:p>
          <a:p>
            <a:pPr marL="742950" lvl="1" indent="-285750">
              <a:spcAft>
                <a:spcPts val="600"/>
              </a:spcAft>
              <a:buClr>
                <a:schemeClr val="accent2"/>
              </a:buClr>
              <a:buFont typeface="Wingdings" panose="05000000000000000000" pitchFamily="2" charset="2"/>
              <a:buChar char="§"/>
            </a:pPr>
            <a:r>
              <a:rPr lang="fr-FR" sz="2800" dirty="0">
                <a:latin typeface="Open Sans" panose="020B0606030504020204" pitchFamily="34" charset="0"/>
                <a:ea typeface="Open Sans" panose="020B0606030504020204" pitchFamily="34" charset="0"/>
                <a:cs typeface="Open Sans" panose="020B0606030504020204" pitchFamily="34" charset="0"/>
              </a:rPr>
              <a:t>Amplifier la visibilité des départements</a:t>
            </a:r>
          </a:p>
        </p:txBody>
      </p:sp>
    </p:spTree>
    <p:extLst>
      <p:ext uri="{BB962C8B-B14F-4D97-AF65-F5344CB8AC3E}">
        <p14:creationId xmlns:p14="http://schemas.microsoft.com/office/powerpoint/2010/main" val="3963622470"/>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1F8D2-B0A4-5A14-1AB4-42752B0D13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86BE00-5F78-AD8E-559D-C3CD4ED1A16E}"/>
              </a:ext>
            </a:extLst>
          </p:cNvPr>
          <p:cNvSpPr>
            <a:spLocks noGrp="1"/>
          </p:cNvSpPr>
          <p:nvPr>
            <p:ph type="title"/>
          </p:nvPr>
        </p:nvSpPr>
        <p:spPr/>
        <p:txBody>
          <a:bodyPr/>
          <a:lstStyle/>
          <a:p>
            <a:r>
              <a:rPr lang="fr-FR"/>
              <a:t>Les bénéfices pour votre territoire</a:t>
            </a:r>
          </a:p>
        </p:txBody>
      </p:sp>
      <p:sp>
        <p:nvSpPr>
          <p:cNvPr id="3" name="Espace réservé du contenu 2">
            <a:extLst>
              <a:ext uri="{FF2B5EF4-FFF2-40B4-BE49-F238E27FC236}">
                <a16:creationId xmlns:a16="http://schemas.microsoft.com/office/drawing/2014/main" id="{01684595-5F37-3CC0-02E0-698CF5077197}"/>
              </a:ext>
            </a:extLst>
          </p:cNvPr>
          <p:cNvSpPr>
            <a:spLocks noGrp="1"/>
          </p:cNvSpPr>
          <p:nvPr>
            <p:ph idx="1"/>
          </p:nvPr>
        </p:nvSpPr>
        <p:spPr>
          <a:xfrm>
            <a:off x="1013075" y="1565661"/>
            <a:ext cx="6822772" cy="4729882"/>
          </a:xfrm>
        </p:spPr>
        <p:txBody>
          <a:bodyPr>
            <a:normAutofit fontScale="92500" lnSpcReduction="20000"/>
          </a:bodyPr>
          <a:lstStyle/>
          <a:p>
            <a:pPr>
              <a:lnSpc>
                <a:spcPct val="100000"/>
              </a:lnSpc>
              <a:spcAft>
                <a:spcPts val="900"/>
              </a:spcAft>
            </a:pPr>
            <a:r>
              <a:rPr lang="fr-FR" dirty="0"/>
              <a:t> </a:t>
            </a:r>
            <a:r>
              <a:rPr lang="fr-FR" b="1" dirty="0">
                <a:solidFill>
                  <a:schemeClr val="tx2"/>
                </a:solidFill>
              </a:rPr>
              <a:t>5 bonnes raisons</a:t>
            </a:r>
            <a:br>
              <a:rPr lang="fr-FR" b="1" dirty="0"/>
            </a:br>
            <a:r>
              <a:rPr lang="fr-FR" b="1" dirty="0"/>
              <a:t> </a:t>
            </a:r>
            <a:r>
              <a:rPr lang="fr-FR" dirty="0"/>
              <a:t>de rejoindre Louison Pignon ?</a:t>
            </a:r>
          </a:p>
          <a:p>
            <a:pPr marL="1080000" lvl="1" indent="0">
              <a:lnSpc>
                <a:spcPct val="100000"/>
              </a:lnSpc>
              <a:spcAft>
                <a:spcPts val="900"/>
              </a:spcAft>
              <a:buNone/>
            </a:pPr>
            <a:r>
              <a:rPr lang="fr-FR" dirty="0"/>
              <a:t>Attirer et fidéliser de nouvelles</a:t>
            </a:r>
            <a:br>
              <a:rPr lang="fr-FR" dirty="0"/>
            </a:br>
            <a:r>
              <a:rPr lang="fr-FR" dirty="0"/>
              <a:t>clientèles, toute l’année</a:t>
            </a:r>
          </a:p>
          <a:p>
            <a:pPr marL="1080000" lvl="1" indent="0">
              <a:lnSpc>
                <a:spcPct val="100000"/>
              </a:lnSpc>
              <a:spcAft>
                <a:spcPts val="900"/>
              </a:spcAft>
              <a:buNone/>
            </a:pPr>
            <a:r>
              <a:rPr lang="fr-FR" dirty="0"/>
              <a:t>Animer votre territoire autrement</a:t>
            </a:r>
            <a:br>
              <a:rPr lang="fr-FR" dirty="0"/>
            </a:br>
            <a:r>
              <a:rPr lang="fr-FR" dirty="0"/>
              <a:t>en renforçant votre image</a:t>
            </a:r>
            <a:br>
              <a:rPr lang="fr-FR" dirty="0"/>
            </a:br>
            <a:r>
              <a:rPr lang="fr-FR" dirty="0"/>
              <a:t>de destination innovante et durable</a:t>
            </a:r>
          </a:p>
          <a:p>
            <a:pPr marL="1080000" lvl="1" indent="0">
              <a:lnSpc>
                <a:spcPct val="100000"/>
              </a:lnSpc>
              <a:spcAft>
                <a:spcPts val="900"/>
              </a:spcAft>
              <a:buNone/>
            </a:pPr>
            <a:r>
              <a:rPr lang="fr-FR" dirty="0"/>
              <a:t>Valoriser vos richesses locales :</a:t>
            </a:r>
            <a:br>
              <a:rPr lang="fr-FR" dirty="0"/>
            </a:br>
            <a:r>
              <a:rPr lang="fr-FR" dirty="0"/>
              <a:t>patrimoine, nature, savoir-faire</a:t>
            </a:r>
          </a:p>
          <a:p>
            <a:pPr marL="1080000" lvl="1" indent="0">
              <a:lnSpc>
                <a:spcPct val="100000"/>
              </a:lnSpc>
              <a:spcAft>
                <a:spcPts val="900"/>
              </a:spcAft>
              <a:buNone/>
            </a:pPr>
            <a:r>
              <a:rPr lang="fr-FR" dirty="0"/>
              <a:t>Créer des retombées</a:t>
            </a:r>
            <a:br>
              <a:rPr lang="fr-FR" dirty="0"/>
            </a:br>
            <a:r>
              <a:rPr lang="fr-FR" dirty="0"/>
              <a:t>économiques locales</a:t>
            </a:r>
          </a:p>
          <a:p>
            <a:pPr marL="1080000" lvl="1" indent="0">
              <a:lnSpc>
                <a:spcPct val="100000"/>
              </a:lnSpc>
              <a:spcAft>
                <a:spcPts val="900"/>
              </a:spcAft>
              <a:buNone/>
            </a:pPr>
            <a:r>
              <a:rPr lang="fr-FR" dirty="0"/>
              <a:t>Fédérer les acteurs locaux</a:t>
            </a:r>
            <a:br>
              <a:rPr lang="fr-FR" dirty="0"/>
            </a:br>
            <a:r>
              <a:rPr lang="fr-FR" dirty="0"/>
              <a:t>autour d’un projet positif</a:t>
            </a:r>
          </a:p>
        </p:txBody>
      </p:sp>
      <p:sp>
        <p:nvSpPr>
          <p:cNvPr id="4" name="Espace réservé du numéro de diapositive 3">
            <a:extLst>
              <a:ext uri="{FF2B5EF4-FFF2-40B4-BE49-F238E27FC236}">
                <a16:creationId xmlns:a16="http://schemas.microsoft.com/office/drawing/2014/main" id="{161B173B-44B8-3A2E-FBF1-A9DAEF48BA95}"/>
              </a:ext>
            </a:extLst>
          </p:cNvPr>
          <p:cNvSpPr>
            <a:spLocks noGrp="1"/>
          </p:cNvSpPr>
          <p:nvPr>
            <p:ph type="sldNum" sz="quarter" idx="12"/>
          </p:nvPr>
        </p:nvSpPr>
        <p:spPr/>
        <p:txBody>
          <a:bodyPr/>
          <a:lstStyle/>
          <a:p>
            <a:fld id="{54FEA059-E103-7742-9DAE-B124FB3A7B06}" type="slidenum">
              <a:rPr lang="fr-FR" smtClean="0"/>
              <a:pPr/>
              <a:t>13</a:t>
            </a:fld>
            <a:endParaRPr lang="fr-FR"/>
          </a:p>
        </p:txBody>
      </p:sp>
      <p:sp>
        <p:nvSpPr>
          <p:cNvPr id="5" name="Espace réservé du pied de page 4">
            <a:extLst>
              <a:ext uri="{FF2B5EF4-FFF2-40B4-BE49-F238E27FC236}">
                <a16:creationId xmlns:a16="http://schemas.microsoft.com/office/drawing/2014/main" id="{C1226ADE-21AD-A977-E346-2DB22C1AA7D0}"/>
              </a:ext>
            </a:extLst>
          </p:cNvPr>
          <p:cNvSpPr>
            <a:spLocks noGrp="1"/>
          </p:cNvSpPr>
          <p:nvPr>
            <p:ph type="ftr" sz="quarter" idx="11"/>
          </p:nvPr>
        </p:nvSpPr>
        <p:spPr/>
        <p:txBody>
          <a:bodyPr/>
          <a:lstStyle/>
          <a:p>
            <a:pPr algn="l"/>
            <a:r>
              <a:rPr lang="fr-FR"/>
              <a:t>Louison Pignon, embarquez dans l'aventure !</a:t>
            </a:r>
          </a:p>
        </p:txBody>
      </p:sp>
      <p:sp>
        <p:nvSpPr>
          <p:cNvPr id="8" name="ZoneTexte 7">
            <a:extLst>
              <a:ext uri="{FF2B5EF4-FFF2-40B4-BE49-F238E27FC236}">
                <a16:creationId xmlns:a16="http://schemas.microsoft.com/office/drawing/2014/main" id="{E4B471BE-499B-DBF8-D167-FAFAD110BA4E}"/>
              </a:ext>
            </a:extLst>
          </p:cNvPr>
          <p:cNvSpPr txBox="1"/>
          <p:nvPr/>
        </p:nvSpPr>
        <p:spPr>
          <a:xfrm>
            <a:off x="7814614" y="4116352"/>
            <a:ext cx="4108326" cy="1569660"/>
          </a:xfrm>
          <a:prstGeom prst="rect">
            <a:avLst/>
          </a:prstGeom>
          <a:noFill/>
        </p:spPr>
        <p:txBody>
          <a:bodyPr wrap="square">
            <a:spAutoFit/>
          </a:bodyPr>
          <a:lstStyle/>
          <a:p>
            <a:pPr algn="ctr"/>
            <a:r>
              <a:rPr lang="fr-FR" sz="1600" i="1" dirty="0">
                <a:latin typeface="Open Sans" panose="020B0606030504020204" pitchFamily="34" charset="0"/>
                <a:ea typeface="Open Sans" panose="020B0606030504020204" pitchFamily="34" charset="0"/>
                <a:cs typeface="Open Sans" panose="020B0606030504020204" pitchFamily="34" charset="0"/>
              </a:rPr>
              <a:t>En redonnant le goût de l’effort</a:t>
            </a:r>
            <a:br>
              <a:rPr lang="fr-FR" sz="1600" i="1" dirty="0">
                <a:latin typeface="Open Sans" panose="020B0606030504020204" pitchFamily="34" charset="0"/>
                <a:ea typeface="Open Sans" panose="020B0606030504020204" pitchFamily="34" charset="0"/>
                <a:cs typeface="Open Sans" panose="020B0606030504020204" pitchFamily="34" charset="0"/>
              </a:rPr>
            </a:br>
            <a:r>
              <a:rPr lang="fr-FR" sz="1600" i="1" dirty="0">
                <a:latin typeface="Open Sans" panose="020B0606030504020204" pitchFamily="34" charset="0"/>
                <a:ea typeface="Open Sans" panose="020B0606030504020204" pitchFamily="34" charset="0"/>
                <a:cs typeface="Open Sans" panose="020B0606030504020204" pitchFamily="34" charset="0"/>
              </a:rPr>
              <a:t>ludique, Louison Pignon s’inscrit</a:t>
            </a:r>
            <a:br>
              <a:rPr lang="fr-FR" sz="1600" i="1" dirty="0">
                <a:latin typeface="Open Sans" panose="020B0606030504020204" pitchFamily="34" charset="0"/>
                <a:ea typeface="Open Sans" panose="020B0606030504020204" pitchFamily="34" charset="0"/>
                <a:cs typeface="Open Sans" panose="020B0606030504020204" pitchFamily="34" charset="0"/>
              </a:rPr>
            </a:br>
            <a:r>
              <a:rPr lang="fr-FR" sz="1600" i="1" dirty="0">
                <a:latin typeface="Open Sans" panose="020B0606030504020204" pitchFamily="34" charset="0"/>
                <a:ea typeface="Open Sans" panose="020B0606030504020204" pitchFamily="34" charset="0"/>
                <a:cs typeface="Open Sans" panose="020B0606030504020204" pitchFamily="34" charset="0"/>
              </a:rPr>
              <a:t>pleinement dans les politiques</a:t>
            </a:r>
            <a:br>
              <a:rPr lang="fr-FR" sz="1600" i="1" dirty="0">
                <a:latin typeface="Open Sans" panose="020B0606030504020204" pitchFamily="34" charset="0"/>
                <a:ea typeface="Open Sans" panose="020B0606030504020204" pitchFamily="34" charset="0"/>
                <a:cs typeface="Open Sans" panose="020B0606030504020204" pitchFamily="34" charset="0"/>
              </a:rPr>
            </a:br>
            <a:r>
              <a:rPr lang="fr-FR" sz="1600" i="1" dirty="0">
                <a:latin typeface="Open Sans" panose="020B0606030504020204" pitchFamily="34" charset="0"/>
                <a:ea typeface="Open Sans" panose="020B0606030504020204" pitchFamily="34" charset="0"/>
                <a:cs typeface="Open Sans" panose="020B0606030504020204" pitchFamily="34" charset="0"/>
              </a:rPr>
              <a:t>sport-santé des territoires :</a:t>
            </a:r>
            <a:br>
              <a:rPr lang="fr-FR" sz="1600" i="1" dirty="0">
                <a:latin typeface="Open Sans" panose="020B0606030504020204" pitchFamily="34" charset="0"/>
                <a:ea typeface="Open Sans" panose="020B0606030504020204" pitchFamily="34" charset="0"/>
                <a:cs typeface="Open Sans" panose="020B0606030504020204" pitchFamily="34" charset="0"/>
              </a:rPr>
            </a:br>
            <a:r>
              <a:rPr lang="fr-FR" sz="1600" i="1" dirty="0">
                <a:latin typeface="Open Sans" panose="020B0606030504020204" pitchFamily="34" charset="0"/>
                <a:ea typeface="Open Sans" panose="020B0606030504020204" pitchFamily="34" charset="0"/>
                <a:cs typeface="Open Sans" panose="020B0606030504020204" pitchFamily="34" charset="0"/>
              </a:rPr>
              <a:t>un jeu qui fait du bien au corps</a:t>
            </a:r>
            <a:br>
              <a:rPr lang="fr-FR" sz="1600" i="1" dirty="0">
                <a:latin typeface="Open Sans" panose="020B0606030504020204" pitchFamily="34" charset="0"/>
                <a:ea typeface="Open Sans" panose="020B0606030504020204" pitchFamily="34" charset="0"/>
                <a:cs typeface="Open Sans" panose="020B0606030504020204" pitchFamily="34" charset="0"/>
              </a:rPr>
            </a:br>
            <a:r>
              <a:rPr lang="fr-FR" sz="1600" i="1" dirty="0">
                <a:latin typeface="Open Sans" panose="020B0606030504020204" pitchFamily="34" charset="0"/>
                <a:ea typeface="Open Sans" panose="020B0606030504020204" pitchFamily="34" charset="0"/>
                <a:cs typeface="Open Sans" panose="020B0606030504020204" pitchFamily="34" charset="0"/>
              </a:rPr>
              <a:t>comme à l’esprit ! </a:t>
            </a:r>
          </a:p>
        </p:txBody>
      </p:sp>
      <p:sp>
        <p:nvSpPr>
          <p:cNvPr id="6" name="ZoneTexte 5">
            <a:extLst>
              <a:ext uri="{FF2B5EF4-FFF2-40B4-BE49-F238E27FC236}">
                <a16:creationId xmlns:a16="http://schemas.microsoft.com/office/drawing/2014/main" id="{8C3D1B44-5F89-1C70-BCD1-1D4A5D879C7F}"/>
              </a:ext>
            </a:extLst>
          </p:cNvPr>
          <p:cNvSpPr txBox="1"/>
          <p:nvPr/>
        </p:nvSpPr>
        <p:spPr>
          <a:xfrm>
            <a:off x="7645733" y="2754065"/>
            <a:ext cx="4446089" cy="400110"/>
          </a:xfrm>
          <a:prstGeom prst="rect">
            <a:avLst/>
          </a:prstGeom>
          <a:noFill/>
        </p:spPr>
        <p:txBody>
          <a:bodyPr wrap="none" rtlCol="0">
            <a:spAutoFit/>
          </a:bodyPr>
          <a:lstStyle/>
          <a:p>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Un outil d’animation de territoire</a:t>
            </a:r>
            <a:endParaRPr lang="fr-F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CE76455A-C9D4-CEF7-163E-5CBC788DB11F}"/>
              </a:ext>
            </a:extLst>
          </p:cNvPr>
          <p:cNvSpPr txBox="1"/>
          <p:nvPr/>
        </p:nvSpPr>
        <p:spPr>
          <a:xfrm>
            <a:off x="8571787" y="2995580"/>
            <a:ext cx="2593980" cy="523220"/>
          </a:xfrm>
          <a:prstGeom prst="rect">
            <a:avLst/>
          </a:prstGeom>
          <a:noFill/>
        </p:spPr>
        <p:txBody>
          <a:bodyPr wrap="none" rtlCol="0">
            <a:spAutoFit/>
          </a:bodyPr>
          <a:lstStyle/>
          <a:p>
            <a:r>
              <a:rPr lang="fr-FR" sz="2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Pas un gadget !</a:t>
            </a:r>
          </a:p>
        </p:txBody>
      </p:sp>
      <p:pic>
        <p:nvPicPr>
          <p:cNvPr id="10" name="Image 9" descr="Une image contenant capture d’écran, ligne, conception&#10;&#10;Le contenu généré par l’IA peut être incorrect.">
            <a:extLst>
              <a:ext uri="{FF2B5EF4-FFF2-40B4-BE49-F238E27FC236}">
                <a16:creationId xmlns:a16="http://schemas.microsoft.com/office/drawing/2014/main" id="{EC4B5570-A929-647D-FD33-B199D22AA8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9140350" y="2505327"/>
            <a:ext cx="1456854" cy="194247"/>
          </a:xfrm>
          <a:prstGeom prst="rect">
            <a:avLst/>
          </a:prstGeom>
        </p:spPr>
      </p:pic>
      <p:pic>
        <p:nvPicPr>
          <p:cNvPr id="11" name="Image 10" descr="Une image contenant capture d’écran, ligne, conception&#10;&#10;Le contenu généré par l’IA peut être incorrect.">
            <a:extLst>
              <a:ext uri="{FF2B5EF4-FFF2-40B4-BE49-F238E27FC236}">
                <a16:creationId xmlns:a16="http://schemas.microsoft.com/office/drawing/2014/main" id="{73300AF6-3F73-E835-3038-5412488475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40350" y="3573636"/>
            <a:ext cx="1456854" cy="194247"/>
          </a:xfrm>
          <a:prstGeom prst="rect">
            <a:avLst/>
          </a:prstGeom>
        </p:spPr>
      </p:pic>
      <p:sp>
        <p:nvSpPr>
          <p:cNvPr id="12" name="ZoneTexte 11">
            <a:extLst>
              <a:ext uri="{FF2B5EF4-FFF2-40B4-BE49-F238E27FC236}">
                <a16:creationId xmlns:a16="http://schemas.microsoft.com/office/drawing/2014/main" id="{9D86DF1B-1104-69FD-992B-C3D069016D7A}"/>
              </a:ext>
            </a:extLst>
          </p:cNvPr>
          <p:cNvSpPr txBox="1"/>
          <p:nvPr/>
        </p:nvSpPr>
        <p:spPr>
          <a:xfrm>
            <a:off x="8058616" y="3784676"/>
            <a:ext cx="414440" cy="830997"/>
          </a:xfrm>
          <a:prstGeom prst="rect">
            <a:avLst/>
          </a:prstGeom>
          <a:noFill/>
        </p:spPr>
        <p:txBody>
          <a:bodyPr wrap="square">
            <a:spAutoFit/>
          </a:bodyPr>
          <a:lstStyle/>
          <a:p>
            <a:pPr algn="ctr"/>
            <a:r>
              <a:rPr lang="fr-FR" sz="4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3" name="ZoneTexte 12">
            <a:extLst>
              <a:ext uri="{FF2B5EF4-FFF2-40B4-BE49-F238E27FC236}">
                <a16:creationId xmlns:a16="http://schemas.microsoft.com/office/drawing/2014/main" id="{014B5F76-2778-3C4C-8720-013DE7E42936}"/>
              </a:ext>
            </a:extLst>
          </p:cNvPr>
          <p:cNvSpPr txBox="1"/>
          <p:nvPr/>
        </p:nvSpPr>
        <p:spPr>
          <a:xfrm>
            <a:off x="10652651" y="5084610"/>
            <a:ext cx="414440" cy="830997"/>
          </a:xfrm>
          <a:prstGeom prst="rect">
            <a:avLst/>
          </a:prstGeom>
          <a:noFill/>
        </p:spPr>
        <p:txBody>
          <a:bodyPr wrap="square">
            <a:spAutoFit/>
          </a:bodyPr>
          <a:lstStyle/>
          <a:p>
            <a:pPr algn="ctr"/>
            <a:r>
              <a:rPr lang="fr-FR" sz="4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4" name="ZoneTexte 13">
            <a:extLst>
              <a:ext uri="{FF2B5EF4-FFF2-40B4-BE49-F238E27FC236}">
                <a16:creationId xmlns:a16="http://schemas.microsoft.com/office/drawing/2014/main" id="{48C10EFB-9B16-7C49-1238-1D76AF939E38}"/>
              </a:ext>
            </a:extLst>
          </p:cNvPr>
          <p:cNvSpPr txBox="1"/>
          <p:nvPr/>
        </p:nvSpPr>
        <p:spPr>
          <a:xfrm>
            <a:off x="1747942" y="2291874"/>
            <a:ext cx="414440" cy="584775"/>
          </a:xfrm>
          <a:prstGeom prst="rect">
            <a:avLst/>
          </a:prstGeom>
          <a:noFill/>
        </p:spPr>
        <p:txBody>
          <a:bodyPr wrap="square">
            <a:spAutoFit/>
          </a:bodyPr>
          <a:lstStyle/>
          <a:p>
            <a:pPr algn="ctr"/>
            <a:r>
              <a:rPr lang="fr-FR" sz="3200" b="1" i="1" dirty="0">
                <a:solidFill>
                  <a:schemeClr val="accent2"/>
                </a:solidFill>
                <a:effectLst>
                  <a:outerShdw dist="76200" dir="2700000" algn="tl" rotWithShape="0">
                    <a:schemeClr val="accent2">
                      <a:alpha val="40000"/>
                    </a:schemeClr>
                  </a:outerShdw>
                </a:effectLst>
                <a:latin typeface="Open Sans" panose="020B0606030504020204" pitchFamily="34" charset="0"/>
                <a:ea typeface="Open Sans" panose="020B0606030504020204" pitchFamily="34" charset="0"/>
                <a:cs typeface="Open Sans" panose="020B0606030504020204" pitchFamily="34" charset="0"/>
              </a:rPr>
              <a:t>1</a:t>
            </a:r>
          </a:p>
        </p:txBody>
      </p:sp>
      <p:sp>
        <p:nvSpPr>
          <p:cNvPr id="15" name="ZoneTexte 14">
            <a:extLst>
              <a:ext uri="{FF2B5EF4-FFF2-40B4-BE49-F238E27FC236}">
                <a16:creationId xmlns:a16="http://schemas.microsoft.com/office/drawing/2014/main" id="{8463E1A3-92E1-5C81-54CB-B52D61173138}"/>
              </a:ext>
            </a:extLst>
          </p:cNvPr>
          <p:cNvSpPr txBox="1"/>
          <p:nvPr/>
        </p:nvSpPr>
        <p:spPr>
          <a:xfrm>
            <a:off x="1747942" y="2985197"/>
            <a:ext cx="414440" cy="584775"/>
          </a:xfrm>
          <a:prstGeom prst="rect">
            <a:avLst/>
          </a:prstGeom>
          <a:noFill/>
        </p:spPr>
        <p:txBody>
          <a:bodyPr wrap="square">
            <a:spAutoFit/>
          </a:bodyPr>
          <a:lstStyle/>
          <a:p>
            <a:pPr algn="ctr"/>
            <a:r>
              <a:rPr lang="fr-FR" sz="3200" b="1" i="1" dirty="0">
                <a:solidFill>
                  <a:schemeClr val="accent2"/>
                </a:solidFill>
                <a:effectLst>
                  <a:outerShdw dist="76200" dir="2700000" algn="tl" rotWithShape="0">
                    <a:schemeClr val="accent2">
                      <a:alpha val="40000"/>
                    </a:schemeClr>
                  </a:outerShdw>
                </a:effectLst>
                <a:latin typeface="Open Sans" panose="020B0606030504020204" pitchFamily="34" charset="0"/>
                <a:ea typeface="Open Sans" panose="020B0606030504020204" pitchFamily="34" charset="0"/>
                <a:cs typeface="Open Sans" panose="020B0606030504020204" pitchFamily="34" charset="0"/>
              </a:rPr>
              <a:t>2</a:t>
            </a:r>
          </a:p>
        </p:txBody>
      </p:sp>
      <p:sp>
        <p:nvSpPr>
          <p:cNvPr id="16" name="ZoneTexte 15">
            <a:extLst>
              <a:ext uri="{FF2B5EF4-FFF2-40B4-BE49-F238E27FC236}">
                <a16:creationId xmlns:a16="http://schemas.microsoft.com/office/drawing/2014/main" id="{72408939-4612-ECE1-B8BE-4AB1D685D963}"/>
              </a:ext>
            </a:extLst>
          </p:cNvPr>
          <p:cNvSpPr txBox="1"/>
          <p:nvPr/>
        </p:nvSpPr>
        <p:spPr>
          <a:xfrm>
            <a:off x="1747942" y="3977259"/>
            <a:ext cx="414440" cy="584775"/>
          </a:xfrm>
          <a:prstGeom prst="rect">
            <a:avLst/>
          </a:prstGeom>
          <a:noFill/>
        </p:spPr>
        <p:txBody>
          <a:bodyPr wrap="square">
            <a:spAutoFit/>
          </a:bodyPr>
          <a:lstStyle/>
          <a:p>
            <a:pPr algn="ctr"/>
            <a:r>
              <a:rPr lang="fr-FR" sz="3200" b="1" i="1" dirty="0">
                <a:solidFill>
                  <a:schemeClr val="accent2"/>
                </a:solidFill>
                <a:effectLst>
                  <a:outerShdw dist="76200" dir="2700000" algn="tl" rotWithShape="0">
                    <a:schemeClr val="accent2">
                      <a:alpha val="40000"/>
                    </a:schemeClr>
                  </a:outerShdw>
                </a:effectLst>
                <a:latin typeface="Open Sans" panose="020B0606030504020204" pitchFamily="34" charset="0"/>
                <a:ea typeface="Open Sans" panose="020B0606030504020204" pitchFamily="34" charset="0"/>
                <a:cs typeface="Open Sans" panose="020B0606030504020204" pitchFamily="34" charset="0"/>
              </a:rPr>
              <a:t>3</a:t>
            </a:r>
          </a:p>
        </p:txBody>
      </p:sp>
      <p:sp>
        <p:nvSpPr>
          <p:cNvPr id="17" name="ZoneTexte 16">
            <a:extLst>
              <a:ext uri="{FF2B5EF4-FFF2-40B4-BE49-F238E27FC236}">
                <a16:creationId xmlns:a16="http://schemas.microsoft.com/office/drawing/2014/main" id="{318751E8-3504-012F-2991-8994B70C0DF0}"/>
              </a:ext>
            </a:extLst>
          </p:cNvPr>
          <p:cNvSpPr txBox="1"/>
          <p:nvPr/>
        </p:nvSpPr>
        <p:spPr>
          <a:xfrm>
            <a:off x="1747942" y="4683511"/>
            <a:ext cx="414440" cy="584775"/>
          </a:xfrm>
          <a:prstGeom prst="rect">
            <a:avLst/>
          </a:prstGeom>
          <a:noFill/>
        </p:spPr>
        <p:txBody>
          <a:bodyPr wrap="square">
            <a:spAutoFit/>
          </a:bodyPr>
          <a:lstStyle/>
          <a:p>
            <a:pPr algn="ctr"/>
            <a:r>
              <a:rPr lang="fr-FR" sz="3200" b="1" i="1" dirty="0">
                <a:solidFill>
                  <a:schemeClr val="accent2"/>
                </a:solidFill>
                <a:effectLst>
                  <a:outerShdw dist="76200" dir="2700000" algn="tl" rotWithShape="0">
                    <a:schemeClr val="accent2">
                      <a:alpha val="40000"/>
                    </a:schemeClr>
                  </a:outerShdw>
                </a:effectLst>
                <a:latin typeface="Open Sans" panose="020B0606030504020204" pitchFamily="34" charset="0"/>
                <a:ea typeface="Open Sans" panose="020B0606030504020204" pitchFamily="34" charset="0"/>
                <a:cs typeface="Open Sans" panose="020B0606030504020204" pitchFamily="34" charset="0"/>
              </a:rPr>
              <a:t>4</a:t>
            </a:r>
          </a:p>
        </p:txBody>
      </p:sp>
      <p:sp>
        <p:nvSpPr>
          <p:cNvPr id="18" name="ZoneTexte 17">
            <a:extLst>
              <a:ext uri="{FF2B5EF4-FFF2-40B4-BE49-F238E27FC236}">
                <a16:creationId xmlns:a16="http://schemas.microsoft.com/office/drawing/2014/main" id="{3C7ADDFD-D5A7-6EA5-ACA9-50FCEDB85923}"/>
              </a:ext>
            </a:extLst>
          </p:cNvPr>
          <p:cNvSpPr txBox="1"/>
          <p:nvPr/>
        </p:nvSpPr>
        <p:spPr>
          <a:xfrm>
            <a:off x="1747942" y="5396341"/>
            <a:ext cx="414440" cy="584775"/>
          </a:xfrm>
          <a:prstGeom prst="rect">
            <a:avLst/>
          </a:prstGeom>
          <a:noFill/>
        </p:spPr>
        <p:txBody>
          <a:bodyPr wrap="square">
            <a:spAutoFit/>
          </a:bodyPr>
          <a:lstStyle/>
          <a:p>
            <a:pPr algn="ctr"/>
            <a:r>
              <a:rPr lang="fr-FR" sz="3200" b="1" i="1" dirty="0">
                <a:solidFill>
                  <a:schemeClr val="accent2"/>
                </a:solidFill>
                <a:effectLst>
                  <a:outerShdw dist="76200" dir="2700000" algn="tl" rotWithShape="0">
                    <a:schemeClr val="accent2">
                      <a:alpha val="40000"/>
                    </a:schemeClr>
                  </a:outerShdw>
                </a:effectLst>
                <a:latin typeface="Open Sans" panose="020B0606030504020204" pitchFamily="34" charset="0"/>
                <a:ea typeface="Open Sans" panose="020B0606030504020204" pitchFamily="34" charset="0"/>
                <a:cs typeface="Open Sans" panose="020B0606030504020204" pitchFamily="34" charset="0"/>
              </a:rPr>
              <a:t>5</a:t>
            </a:r>
          </a:p>
        </p:txBody>
      </p:sp>
    </p:spTree>
    <p:extLst>
      <p:ext uri="{BB962C8B-B14F-4D97-AF65-F5344CB8AC3E}">
        <p14:creationId xmlns:p14="http://schemas.microsoft.com/office/powerpoint/2010/main" val="116465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6F31-003F-19FC-1C03-A5634FD86692}"/>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9F7B3D8A-0ACB-AB64-2616-8544D5183DAA}"/>
              </a:ext>
            </a:extLst>
          </p:cNvPr>
          <p:cNvPicPr>
            <a:picLocks noChangeAspect="1"/>
          </p:cNvPicPr>
          <p:nvPr/>
        </p:nvPicPr>
        <p:blipFill>
          <a:blip r:embed="rId2" cstate="print">
            <a:extLst>
              <a:ext uri="{28A0092B-C50C-407E-A947-70E740481C1C}">
                <a14:useLocalDpi xmlns:a14="http://schemas.microsoft.com/office/drawing/2010/main"/>
              </a:ext>
            </a:extLst>
          </a:blip>
          <a:srcRect l="2021"/>
          <a:stretch>
            <a:fillRect/>
          </a:stretch>
        </p:blipFill>
        <p:spPr>
          <a:xfrm>
            <a:off x="1289107" y="1736705"/>
            <a:ext cx="10275403" cy="4177338"/>
          </a:xfrm>
          <a:prstGeom prst="roundRect">
            <a:avLst/>
          </a:prstGeom>
        </p:spPr>
      </p:pic>
      <p:sp>
        <p:nvSpPr>
          <p:cNvPr id="2" name="Titre 1">
            <a:extLst>
              <a:ext uri="{FF2B5EF4-FFF2-40B4-BE49-F238E27FC236}">
                <a16:creationId xmlns:a16="http://schemas.microsoft.com/office/drawing/2014/main" id="{3964CF89-E07F-7633-C989-458EB71ECDF5}"/>
              </a:ext>
            </a:extLst>
          </p:cNvPr>
          <p:cNvSpPr>
            <a:spLocks noGrp="1"/>
          </p:cNvSpPr>
          <p:nvPr>
            <p:ph type="title"/>
          </p:nvPr>
        </p:nvSpPr>
        <p:spPr/>
        <p:txBody>
          <a:bodyPr/>
          <a:lstStyle/>
          <a:p>
            <a:r>
              <a:rPr lang="fr-FR" dirty="0"/>
              <a:t>Ce que comprend la création d’un parcours</a:t>
            </a:r>
          </a:p>
        </p:txBody>
      </p:sp>
      <p:sp>
        <p:nvSpPr>
          <p:cNvPr id="4" name="Espace réservé du numéro de diapositive 3">
            <a:extLst>
              <a:ext uri="{FF2B5EF4-FFF2-40B4-BE49-F238E27FC236}">
                <a16:creationId xmlns:a16="http://schemas.microsoft.com/office/drawing/2014/main" id="{85CC1C9A-3750-AFFD-4DA4-281968E05955}"/>
              </a:ext>
            </a:extLst>
          </p:cNvPr>
          <p:cNvSpPr>
            <a:spLocks noGrp="1"/>
          </p:cNvSpPr>
          <p:nvPr>
            <p:ph type="sldNum" sz="quarter" idx="12"/>
          </p:nvPr>
        </p:nvSpPr>
        <p:spPr/>
        <p:txBody>
          <a:bodyPr/>
          <a:lstStyle/>
          <a:p>
            <a:fld id="{54FEA059-E103-7742-9DAE-B124FB3A7B06}" type="slidenum">
              <a:rPr lang="fr-FR" smtClean="0"/>
              <a:pPr/>
              <a:t>14</a:t>
            </a:fld>
            <a:endParaRPr lang="fr-FR"/>
          </a:p>
        </p:txBody>
      </p:sp>
      <p:sp>
        <p:nvSpPr>
          <p:cNvPr id="5" name="Espace réservé du pied de page 4">
            <a:extLst>
              <a:ext uri="{FF2B5EF4-FFF2-40B4-BE49-F238E27FC236}">
                <a16:creationId xmlns:a16="http://schemas.microsoft.com/office/drawing/2014/main" id="{A739DBD7-371C-84A9-176A-85EFDE1BE7F5}"/>
              </a:ext>
            </a:extLst>
          </p:cNvPr>
          <p:cNvSpPr>
            <a:spLocks noGrp="1"/>
          </p:cNvSpPr>
          <p:nvPr>
            <p:ph type="ftr" sz="quarter" idx="11"/>
          </p:nvPr>
        </p:nvSpPr>
        <p:spPr/>
        <p:txBody>
          <a:bodyPr/>
          <a:lstStyle/>
          <a:p>
            <a:pPr algn="l"/>
            <a:r>
              <a:rPr lang="fr-FR"/>
              <a:t>Louison Pignon, embarquez dans l'aventure !</a:t>
            </a:r>
          </a:p>
        </p:txBody>
      </p:sp>
      <p:sp>
        <p:nvSpPr>
          <p:cNvPr id="3" name="Rectangle 2">
            <a:extLst>
              <a:ext uri="{FF2B5EF4-FFF2-40B4-BE49-F238E27FC236}">
                <a16:creationId xmlns:a16="http://schemas.microsoft.com/office/drawing/2014/main" id="{C6086446-2F1E-705F-9548-BFDE59C0F36E}"/>
              </a:ext>
            </a:extLst>
          </p:cNvPr>
          <p:cNvSpPr/>
          <p:nvPr/>
        </p:nvSpPr>
        <p:spPr>
          <a:xfrm>
            <a:off x="10637301" y="5203528"/>
            <a:ext cx="1026233" cy="776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898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738A-97AD-A814-03EC-FE9C942024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2680B3-4078-E565-FE03-E6276B2E9C98}"/>
              </a:ext>
            </a:extLst>
          </p:cNvPr>
          <p:cNvSpPr>
            <a:spLocks noGrp="1"/>
          </p:cNvSpPr>
          <p:nvPr>
            <p:ph type="title"/>
          </p:nvPr>
        </p:nvSpPr>
        <p:spPr/>
        <p:txBody>
          <a:bodyPr/>
          <a:lstStyle/>
          <a:p>
            <a:r>
              <a:rPr lang="fr-FR" dirty="0"/>
              <a:t>Avoir une idée de budget</a:t>
            </a:r>
          </a:p>
        </p:txBody>
      </p:sp>
      <p:sp>
        <p:nvSpPr>
          <p:cNvPr id="4" name="Espace réservé du numéro de diapositive 3">
            <a:extLst>
              <a:ext uri="{FF2B5EF4-FFF2-40B4-BE49-F238E27FC236}">
                <a16:creationId xmlns:a16="http://schemas.microsoft.com/office/drawing/2014/main" id="{D1C5ECC9-5F29-BB3C-4C1D-91547AA2C399}"/>
              </a:ext>
            </a:extLst>
          </p:cNvPr>
          <p:cNvSpPr>
            <a:spLocks noGrp="1"/>
          </p:cNvSpPr>
          <p:nvPr>
            <p:ph type="sldNum" sz="quarter" idx="12"/>
          </p:nvPr>
        </p:nvSpPr>
        <p:spPr/>
        <p:txBody>
          <a:bodyPr/>
          <a:lstStyle/>
          <a:p>
            <a:fld id="{54FEA059-E103-7742-9DAE-B124FB3A7B06}" type="slidenum">
              <a:rPr lang="fr-FR" smtClean="0"/>
              <a:pPr/>
              <a:t>15</a:t>
            </a:fld>
            <a:endParaRPr lang="fr-FR"/>
          </a:p>
        </p:txBody>
      </p:sp>
      <p:sp>
        <p:nvSpPr>
          <p:cNvPr id="5" name="Espace réservé du pied de page 4">
            <a:extLst>
              <a:ext uri="{FF2B5EF4-FFF2-40B4-BE49-F238E27FC236}">
                <a16:creationId xmlns:a16="http://schemas.microsoft.com/office/drawing/2014/main" id="{8EC9C2CE-6337-D520-915B-B7C43E03DF99}"/>
              </a:ext>
            </a:extLst>
          </p:cNvPr>
          <p:cNvSpPr>
            <a:spLocks noGrp="1"/>
          </p:cNvSpPr>
          <p:nvPr>
            <p:ph type="ftr" sz="quarter" idx="11"/>
          </p:nvPr>
        </p:nvSpPr>
        <p:spPr/>
        <p:txBody>
          <a:bodyPr/>
          <a:lstStyle/>
          <a:p>
            <a:pPr algn="l"/>
            <a:r>
              <a:rPr lang="fr-FR"/>
              <a:t>Louison Pignon, embarquez dans l'aventure !</a:t>
            </a:r>
          </a:p>
        </p:txBody>
      </p:sp>
      <p:sp>
        <p:nvSpPr>
          <p:cNvPr id="3" name="Espace réservé du contenu 2">
            <a:extLst>
              <a:ext uri="{FF2B5EF4-FFF2-40B4-BE49-F238E27FC236}">
                <a16:creationId xmlns:a16="http://schemas.microsoft.com/office/drawing/2014/main" id="{72F58695-33F3-676A-E43E-0C66C7C70619}"/>
              </a:ext>
            </a:extLst>
          </p:cNvPr>
          <p:cNvSpPr>
            <a:spLocks noGrp="1"/>
          </p:cNvSpPr>
          <p:nvPr>
            <p:ph idx="1"/>
          </p:nvPr>
        </p:nvSpPr>
        <p:spPr>
          <a:xfrm>
            <a:off x="864947" y="1755388"/>
            <a:ext cx="7233084" cy="3879646"/>
          </a:xfrm>
        </p:spPr>
        <p:txBody>
          <a:bodyPr>
            <a:normAutofit/>
          </a:bodyPr>
          <a:lstStyle/>
          <a:p>
            <a:r>
              <a:rPr lang="fr-FR" dirty="0"/>
              <a:t> </a:t>
            </a:r>
            <a:r>
              <a:rPr lang="fr-FR" sz="2400" dirty="0"/>
              <a:t>Le coût de la prestation </a:t>
            </a:r>
            <a:r>
              <a:rPr lang="fr-FR" sz="2400" b="1" dirty="0">
                <a:solidFill>
                  <a:schemeClr val="tx2"/>
                </a:solidFill>
              </a:rPr>
              <a:t>diverge, + ou – légèrement, selon différents facteurs </a:t>
            </a:r>
            <a:r>
              <a:rPr lang="fr-FR" sz="2400" dirty="0"/>
              <a:t>:</a:t>
            </a:r>
          </a:p>
          <a:p>
            <a:pPr lvl="1"/>
            <a:r>
              <a:rPr lang="fr-FR" sz="2000" dirty="0"/>
              <a:t>Circuit à pied ou à vélo / en canoë</a:t>
            </a:r>
          </a:p>
          <a:p>
            <a:pPr lvl="1"/>
            <a:r>
              <a:rPr lang="fr-FR" sz="2000" dirty="0"/>
              <a:t>Création de nouveaux personnages</a:t>
            </a:r>
            <a:endParaRPr lang="fr-FR" dirty="0"/>
          </a:p>
          <a:p>
            <a:r>
              <a:rPr lang="fr-FR" sz="2400" dirty="0"/>
              <a:t> Intègre les </a:t>
            </a:r>
            <a:r>
              <a:rPr lang="fr-FR" sz="2400" b="1" dirty="0">
                <a:solidFill>
                  <a:schemeClr val="tx2"/>
                </a:solidFill>
              </a:rPr>
              <a:t>fournitures de géocaching</a:t>
            </a:r>
            <a:br>
              <a:rPr lang="fr-FR" sz="2400" b="1" dirty="0"/>
            </a:br>
            <a:r>
              <a:rPr lang="fr-FR" sz="2400" dirty="0"/>
              <a:t>et </a:t>
            </a:r>
            <a:r>
              <a:rPr lang="fr-FR" sz="2400" b="1" dirty="0">
                <a:solidFill>
                  <a:schemeClr val="tx2"/>
                </a:solidFill>
              </a:rPr>
              <a:t>1000 badges</a:t>
            </a:r>
          </a:p>
          <a:p>
            <a:r>
              <a:rPr lang="fr-FR" sz="2400" dirty="0"/>
              <a:t> Intègre </a:t>
            </a:r>
            <a:r>
              <a:rPr lang="fr-FR" sz="2400" b="1" dirty="0">
                <a:solidFill>
                  <a:schemeClr val="tx2"/>
                </a:solidFill>
              </a:rPr>
              <a:t>toutes les étapes</a:t>
            </a:r>
            <a:br>
              <a:rPr lang="fr-FR" sz="2400" b="1" dirty="0">
                <a:solidFill>
                  <a:schemeClr val="tx2"/>
                </a:solidFill>
              </a:rPr>
            </a:br>
            <a:r>
              <a:rPr lang="fr-FR" sz="2400" dirty="0"/>
              <a:t>(repérage avec les frais de déplacement,</a:t>
            </a:r>
            <a:br>
              <a:rPr lang="fr-FR" sz="2400" dirty="0"/>
            </a:br>
            <a:r>
              <a:rPr lang="fr-FR" sz="2400" dirty="0"/>
              <a:t>mise en récit, intégration des contenus,</a:t>
            </a:r>
            <a:br>
              <a:rPr lang="fr-FR" sz="2400" dirty="0"/>
            </a:br>
            <a:r>
              <a:rPr lang="fr-FR" sz="2400" dirty="0"/>
              <a:t>kit de lancement)</a:t>
            </a:r>
          </a:p>
          <a:p>
            <a:pPr lvl="1"/>
            <a:endParaRPr lang="fr-FR" dirty="0"/>
          </a:p>
          <a:p>
            <a:pPr lvl="1"/>
            <a:endParaRPr lang="fr-FR" dirty="0"/>
          </a:p>
          <a:p>
            <a:pPr lvl="1"/>
            <a:endParaRPr lang="fr-FR" dirty="0"/>
          </a:p>
        </p:txBody>
      </p:sp>
      <p:sp>
        <p:nvSpPr>
          <p:cNvPr id="6" name="ZoneTexte 5">
            <a:extLst>
              <a:ext uri="{FF2B5EF4-FFF2-40B4-BE49-F238E27FC236}">
                <a16:creationId xmlns:a16="http://schemas.microsoft.com/office/drawing/2014/main" id="{971C737D-1C25-D70B-1405-7BFBF1C2EFD3}"/>
              </a:ext>
            </a:extLst>
          </p:cNvPr>
          <p:cNvSpPr txBox="1"/>
          <p:nvPr/>
        </p:nvSpPr>
        <p:spPr>
          <a:xfrm>
            <a:off x="8050525" y="2915166"/>
            <a:ext cx="3325708" cy="1200329"/>
          </a:xfrm>
          <a:prstGeom prst="rect">
            <a:avLst/>
          </a:prstGeom>
          <a:noFill/>
        </p:spPr>
        <p:txBody>
          <a:bodyPr wrap="square" rtlCol="0">
            <a:spAutoFit/>
          </a:bodyPr>
          <a:lstStyle/>
          <a:p>
            <a:pPr algn="ctr"/>
            <a:r>
              <a:rPr lang="fr-FR" sz="3600" dirty="0">
                <a:solidFill>
                  <a:schemeClr val="tx2"/>
                </a:solidFill>
                <a:latin typeface="Open Sans" panose="020B0606030504020204" pitchFamily="34" charset="0"/>
                <a:ea typeface="Open Sans" panose="020B0606030504020204" pitchFamily="34" charset="0"/>
                <a:cs typeface="Open Sans" panose="020B0606030504020204" pitchFamily="34" charset="0"/>
              </a:rPr>
              <a:t>de </a:t>
            </a:r>
            <a:r>
              <a:rPr lang="fr-FR"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5400</a:t>
            </a:r>
            <a:r>
              <a:rPr lang="fr-FR" sz="36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3600" dirty="0">
                <a:solidFill>
                  <a:schemeClr val="tx2"/>
                </a:solidFill>
                <a:latin typeface="Open Sans" panose="020B0606030504020204" pitchFamily="34" charset="0"/>
                <a:ea typeface="Open Sans" panose="020B0606030504020204" pitchFamily="34" charset="0"/>
                <a:cs typeface="Open Sans" panose="020B0606030504020204" pitchFamily="34" charset="0"/>
              </a:rPr>
              <a:t>TTC</a:t>
            </a:r>
          </a:p>
          <a:p>
            <a:pPr algn="ctr"/>
            <a:r>
              <a:rPr lang="fr-FR" sz="3600" dirty="0">
                <a:solidFill>
                  <a:schemeClr val="tx2"/>
                </a:solidFill>
                <a:latin typeface="Open Sans" panose="020B0606030504020204" pitchFamily="34" charset="0"/>
                <a:ea typeface="Open Sans" panose="020B0606030504020204" pitchFamily="34" charset="0"/>
                <a:cs typeface="Open Sans" panose="020B0606030504020204" pitchFamily="34" charset="0"/>
              </a:rPr>
              <a:t>à</a:t>
            </a:r>
            <a:r>
              <a:rPr lang="fr-FR"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9400</a:t>
            </a:r>
            <a:r>
              <a:rPr lang="fr-FR" sz="36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3600" dirty="0">
                <a:solidFill>
                  <a:schemeClr val="tx2"/>
                </a:solidFill>
                <a:latin typeface="Open Sans" panose="020B0606030504020204" pitchFamily="34" charset="0"/>
                <a:ea typeface="Open Sans" panose="020B0606030504020204" pitchFamily="34" charset="0"/>
                <a:cs typeface="Open Sans" panose="020B0606030504020204" pitchFamily="34" charset="0"/>
              </a:rPr>
              <a:t>TTC*</a:t>
            </a:r>
          </a:p>
        </p:txBody>
      </p:sp>
      <p:sp>
        <p:nvSpPr>
          <p:cNvPr id="7" name="ZoneTexte 6">
            <a:extLst>
              <a:ext uri="{FF2B5EF4-FFF2-40B4-BE49-F238E27FC236}">
                <a16:creationId xmlns:a16="http://schemas.microsoft.com/office/drawing/2014/main" id="{38A21ECB-CEB7-A568-9709-4D7AC8AABCE7}"/>
              </a:ext>
            </a:extLst>
          </p:cNvPr>
          <p:cNvSpPr txBox="1"/>
          <p:nvPr/>
        </p:nvSpPr>
        <p:spPr>
          <a:xfrm>
            <a:off x="1519614" y="5864018"/>
            <a:ext cx="9369603" cy="461665"/>
          </a:xfrm>
          <a:prstGeom prst="rect">
            <a:avLst/>
          </a:prstGeom>
          <a:noFill/>
        </p:spPr>
        <p:txBody>
          <a:bodyPr wrap="square" rtlCol="0">
            <a:spAutoFit/>
          </a:bodyPr>
          <a:lstStyle/>
          <a:p>
            <a:r>
              <a:rPr lang="fr-FR" sz="12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Sources DPGF pour la partie de marché à « bon de commande ». Se référer à l’annexe de l’Acte d’engagement.</a:t>
            </a:r>
            <a:br>
              <a:rPr lang="fr-FR" sz="12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fr-FR" sz="12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Budgets soumis à réévaluation selon l’indice prévu dans le marché.</a:t>
            </a:r>
          </a:p>
        </p:txBody>
      </p:sp>
      <p:pic>
        <p:nvPicPr>
          <p:cNvPr id="10" name="Image 9" descr="Une image contenant capture d’écran, ligne, conception&#10;&#10;Le contenu généré par l’IA peut être incorrect.">
            <a:extLst>
              <a:ext uri="{FF2B5EF4-FFF2-40B4-BE49-F238E27FC236}">
                <a16:creationId xmlns:a16="http://schemas.microsoft.com/office/drawing/2014/main" id="{F5A790CA-D0E8-08F7-BB35-072266538D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8982468" y="2714709"/>
            <a:ext cx="1456854" cy="194247"/>
          </a:xfrm>
          <a:prstGeom prst="rect">
            <a:avLst/>
          </a:prstGeom>
        </p:spPr>
      </p:pic>
      <p:pic>
        <p:nvPicPr>
          <p:cNvPr id="11" name="Image 10" descr="Une image contenant capture d’écran, ligne, conception&#10;&#10;Le contenu généré par l’IA peut être incorrect.">
            <a:extLst>
              <a:ext uri="{FF2B5EF4-FFF2-40B4-BE49-F238E27FC236}">
                <a16:creationId xmlns:a16="http://schemas.microsoft.com/office/drawing/2014/main" id="{B98ACDCC-90B8-4FB5-F332-2CE0C40C765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82468" y="4091811"/>
            <a:ext cx="1456854" cy="194247"/>
          </a:xfrm>
          <a:prstGeom prst="rect">
            <a:avLst/>
          </a:prstGeom>
        </p:spPr>
      </p:pic>
    </p:spTree>
    <p:extLst>
      <p:ext uri="{BB962C8B-B14F-4D97-AF65-F5344CB8AC3E}">
        <p14:creationId xmlns:p14="http://schemas.microsoft.com/office/powerpoint/2010/main" val="313414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0671-ABBA-B3DE-C136-9BBF26B671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ADAC7B-0D7F-B412-E598-DE016B20C228}"/>
              </a:ext>
            </a:extLst>
          </p:cNvPr>
          <p:cNvSpPr>
            <a:spLocks noGrp="1"/>
          </p:cNvSpPr>
          <p:nvPr>
            <p:ph type="ctrTitle"/>
          </p:nvPr>
        </p:nvSpPr>
        <p:spPr>
          <a:xfrm>
            <a:off x="3844952" y="1469062"/>
            <a:ext cx="7778125" cy="1869054"/>
          </a:xfrm>
        </p:spPr>
        <p:txBody>
          <a:bodyPr>
            <a:normAutofit fontScale="90000"/>
          </a:bodyPr>
          <a:lstStyle/>
          <a:p>
            <a:r>
              <a:rPr lang="fr-FR" b="1" dirty="0"/>
              <a:t>PARTIE 2</a:t>
            </a:r>
            <a:br>
              <a:rPr lang="fr-FR" dirty="0"/>
            </a:br>
            <a:r>
              <a:rPr lang="fr-FR" dirty="0"/>
              <a:t>Approche personnalisée</a:t>
            </a:r>
          </a:p>
        </p:txBody>
      </p:sp>
      <p:sp>
        <p:nvSpPr>
          <p:cNvPr id="3" name="Sous-titre 2">
            <a:extLst>
              <a:ext uri="{FF2B5EF4-FFF2-40B4-BE49-F238E27FC236}">
                <a16:creationId xmlns:a16="http://schemas.microsoft.com/office/drawing/2014/main" id="{7FFD82CE-44C0-275F-88CE-ADEB1EC4B9FF}"/>
              </a:ext>
            </a:extLst>
          </p:cNvPr>
          <p:cNvSpPr>
            <a:spLocks noGrp="1"/>
          </p:cNvSpPr>
          <p:nvPr>
            <p:ph type="subTitle" idx="1"/>
          </p:nvPr>
        </p:nvSpPr>
        <p:spPr>
          <a:xfrm>
            <a:off x="5079542" y="3976283"/>
            <a:ext cx="5308947" cy="2578383"/>
          </a:xfrm>
        </p:spPr>
        <p:txBody>
          <a:bodyPr>
            <a:normAutofit/>
          </a:bodyPr>
          <a:lstStyle/>
          <a:p>
            <a:r>
              <a:rPr lang="fr-FR" i="1"/>
              <a:t>Nom du territoire concerné</a:t>
            </a:r>
          </a:p>
        </p:txBody>
      </p:sp>
      <p:sp>
        <p:nvSpPr>
          <p:cNvPr id="4" name="Espace réservé du numéro de diapositive 3">
            <a:extLst>
              <a:ext uri="{FF2B5EF4-FFF2-40B4-BE49-F238E27FC236}">
                <a16:creationId xmlns:a16="http://schemas.microsoft.com/office/drawing/2014/main" id="{A0447470-2FEE-F2C6-14F7-C0F2426EC67D}"/>
              </a:ext>
            </a:extLst>
          </p:cNvPr>
          <p:cNvSpPr>
            <a:spLocks noGrp="1"/>
          </p:cNvSpPr>
          <p:nvPr>
            <p:ph type="sldNum" sz="quarter" idx="12"/>
          </p:nvPr>
        </p:nvSpPr>
        <p:spPr/>
        <p:txBody>
          <a:bodyPr/>
          <a:lstStyle/>
          <a:p>
            <a:fld id="{54FEA059-E103-7742-9DAE-B124FB3A7B06}" type="slidenum">
              <a:rPr lang="fr-FR" smtClean="0"/>
              <a:pPr/>
              <a:t>16</a:t>
            </a:fld>
            <a:endParaRPr lang="fr-FR"/>
          </a:p>
        </p:txBody>
      </p:sp>
    </p:spTree>
    <p:extLst>
      <p:ext uri="{BB962C8B-B14F-4D97-AF65-F5344CB8AC3E}">
        <p14:creationId xmlns:p14="http://schemas.microsoft.com/office/powerpoint/2010/main" val="186413604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21595-A4D8-0673-621C-2F3089CE628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A820B67-7822-18DB-D1EA-4F05C9FFF3DB}"/>
              </a:ext>
            </a:extLst>
          </p:cNvPr>
          <p:cNvSpPr>
            <a:spLocks noGrp="1"/>
          </p:cNvSpPr>
          <p:nvPr>
            <p:ph idx="1"/>
          </p:nvPr>
        </p:nvSpPr>
        <p:spPr/>
        <p:txBody>
          <a:bodyPr/>
          <a:lstStyle/>
          <a:p>
            <a:r>
              <a:rPr lang="fr-FR" sz="1800" b="1" i="1" u="sng">
                <a:solidFill>
                  <a:schemeClr val="accent1"/>
                </a:solidFill>
              </a:rPr>
              <a:t>NOTE</a:t>
            </a:r>
            <a:r>
              <a:rPr lang="fr-FR" sz="1800" i="1">
                <a:solidFill>
                  <a:schemeClr val="accent1"/>
                </a:solidFill>
              </a:rPr>
              <a:t> : cette PARTIE 2 est à personnaliser en fonction du partenaire rencontré. </a:t>
            </a:r>
          </a:p>
          <a:p>
            <a:pPr marL="0" indent="0">
              <a:buNone/>
            </a:pPr>
            <a:r>
              <a:rPr lang="fr-FR" sz="1800" i="1">
                <a:solidFill>
                  <a:schemeClr val="accent1"/>
                </a:solidFill>
              </a:rPr>
              <a:t>Ajoutez autant de diapositives « CONTENU » que nécessaire pour vous permettre de mentionner le </a:t>
            </a:r>
            <a:r>
              <a:rPr lang="fr-FR" sz="1800" b="1" i="1">
                <a:solidFill>
                  <a:schemeClr val="accent1"/>
                </a:solidFill>
              </a:rPr>
              <a:t>contenu du partenariat </a:t>
            </a:r>
            <a:r>
              <a:rPr lang="fr-FR" sz="1800" i="1">
                <a:solidFill>
                  <a:schemeClr val="accent1"/>
                </a:solidFill>
              </a:rPr>
              <a:t>spécifique que vous souhaitez proposer à un Office de tourisme, une collectivité... en contrepartie de la conception d'une aventure sur son territoire. </a:t>
            </a:r>
          </a:p>
          <a:p>
            <a:pPr marL="0" indent="0">
              <a:buNone/>
            </a:pPr>
            <a:r>
              <a:rPr lang="fr-FR" sz="1800" i="1">
                <a:solidFill>
                  <a:schemeClr val="accent1"/>
                </a:solidFill>
              </a:rPr>
              <a:t>C'est ici que vous pouvez également faire une </a:t>
            </a:r>
            <a:r>
              <a:rPr lang="fr-FR" sz="1800" b="1" i="1">
                <a:solidFill>
                  <a:schemeClr val="accent1"/>
                </a:solidFill>
              </a:rPr>
              <a:t>proposition financière </a:t>
            </a:r>
            <a:r>
              <a:rPr lang="fr-FR" sz="1800" i="1">
                <a:solidFill>
                  <a:schemeClr val="accent1"/>
                </a:solidFill>
              </a:rPr>
              <a:t>pour se répartir les charges de conception.</a:t>
            </a:r>
          </a:p>
          <a:p>
            <a:endParaRPr lang="fr-FR"/>
          </a:p>
        </p:txBody>
      </p:sp>
      <p:sp>
        <p:nvSpPr>
          <p:cNvPr id="4" name="Espace réservé du pied de page 3">
            <a:extLst>
              <a:ext uri="{FF2B5EF4-FFF2-40B4-BE49-F238E27FC236}">
                <a16:creationId xmlns:a16="http://schemas.microsoft.com/office/drawing/2014/main" id="{F1163854-B536-1521-7042-7DABEFF05238}"/>
              </a:ext>
            </a:extLst>
          </p:cNvPr>
          <p:cNvSpPr>
            <a:spLocks noGrp="1"/>
          </p:cNvSpPr>
          <p:nvPr>
            <p:ph type="ftr" sz="quarter" idx="11"/>
          </p:nvPr>
        </p:nvSpPr>
        <p:spPr/>
        <p:txBody>
          <a:bodyPr/>
          <a:lstStyle/>
          <a:p>
            <a:pPr algn="l"/>
            <a:r>
              <a:rPr lang="fr-FR"/>
              <a:t>Louison Pignon, embarquez dans l'aventure !</a:t>
            </a:r>
          </a:p>
        </p:txBody>
      </p:sp>
      <p:sp>
        <p:nvSpPr>
          <p:cNvPr id="5" name="Espace réservé du numéro de diapositive 4">
            <a:extLst>
              <a:ext uri="{FF2B5EF4-FFF2-40B4-BE49-F238E27FC236}">
                <a16:creationId xmlns:a16="http://schemas.microsoft.com/office/drawing/2014/main" id="{A990DFC4-6283-7EA5-4275-D4B848C4993A}"/>
              </a:ext>
            </a:extLst>
          </p:cNvPr>
          <p:cNvSpPr>
            <a:spLocks noGrp="1"/>
          </p:cNvSpPr>
          <p:nvPr>
            <p:ph type="sldNum" sz="quarter" idx="12"/>
          </p:nvPr>
        </p:nvSpPr>
        <p:spPr/>
        <p:txBody>
          <a:bodyPr/>
          <a:lstStyle/>
          <a:p>
            <a:fld id="{54FEA059-E103-7742-9DAE-B124FB3A7B06}" type="slidenum">
              <a:rPr lang="fr-FR" smtClean="0"/>
              <a:pPr/>
              <a:t>17</a:t>
            </a:fld>
            <a:endParaRPr lang="fr-FR"/>
          </a:p>
        </p:txBody>
      </p:sp>
    </p:spTree>
    <p:extLst>
      <p:ext uri="{BB962C8B-B14F-4D97-AF65-F5344CB8AC3E}">
        <p14:creationId xmlns:p14="http://schemas.microsoft.com/office/powerpoint/2010/main" val="49942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4168F-B150-D9C2-3B01-8C35B6176F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7251BA-D9FA-518A-35B8-777A76E7B214}"/>
              </a:ext>
            </a:extLst>
          </p:cNvPr>
          <p:cNvSpPr>
            <a:spLocks noGrp="1"/>
          </p:cNvSpPr>
          <p:nvPr>
            <p:ph type="ctrTitle"/>
          </p:nvPr>
        </p:nvSpPr>
        <p:spPr>
          <a:xfrm>
            <a:off x="3844952" y="1559946"/>
            <a:ext cx="7778125" cy="1869054"/>
          </a:xfrm>
        </p:spPr>
        <p:txBody>
          <a:bodyPr>
            <a:normAutofit/>
          </a:bodyPr>
          <a:lstStyle/>
          <a:p>
            <a:r>
              <a:rPr lang="fr-FR" b="1"/>
              <a:t>PARTIE 3</a:t>
            </a:r>
            <a:br>
              <a:rPr lang="fr-FR"/>
            </a:br>
            <a:r>
              <a:rPr lang="fr-FR"/>
              <a:t>Mode d’emploi</a:t>
            </a:r>
          </a:p>
        </p:txBody>
      </p:sp>
      <p:sp>
        <p:nvSpPr>
          <p:cNvPr id="3" name="Sous-titre 2">
            <a:extLst>
              <a:ext uri="{FF2B5EF4-FFF2-40B4-BE49-F238E27FC236}">
                <a16:creationId xmlns:a16="http://schemas.microsoft.com/office/drawing/2014/main" id="{C55AA6E0-406C-40A0-B68C-85FBD15A74CB}"/>
              </a:ext>
            </a:extLst>
          </p:cNvPr>
          <p:cNvSpPr>
            <a:spLocks noGrp="1"/>
          </p:cNvSpPr>
          <p:nvPr>
            <p:ph type="subTitle" idx="1"/>
          </p:nvPr>
        </p:nvSpPr>
        <p:spPr>
          <a:xfrm>
            <a:off x="5079542" y="3976283"/>
            <a:ext cx="5308947" cy="2578383"/>
          </a:xfrm>
        </p:spPr>
        <p:txBody>
          <a:bodyPr>
            <a:normAutofit/>
          </a:bodyPr>
          <a:lstStyle/>
          <a:p>
            <a:r>
              <a:rPr lang="fr-FR" dirty="0"/>
              <a:t>Le process pour </a:t>
            </a:r>
            <a:br>
              <a:rPr lang="fr-FR" dirty="0"/>
            </a:br>
            <a:r>
              <a:rPr lang="fr-FR" dirty="0"/>
              <a:t>proposer un parcours</a:t>
            </a:r>
          </a:p>
        </p:txBody>
      </p:sp>
      <p:sp>
        <p:nvSpPr>
          <p:cNvPr id="4" name="Espace réservé du numéro de diapositive 3">
            <a:extLst>
              <a:ext uri="{FF2B5EF4-FFF2-40B4-BE49-F238E27FC236}">
                <a16:creationId xmlns:a16="http://schemas.microsoft.com/office/drawing/2014/main" id="{001357DC-80FD-BD80-D37F-F48DFCD80941}"/>
              </a:ext>
            </a:extLst>
          </p:cNvPr>
          <p:cNvSpPr>
            <a:spLocks noGrp="1"/>
          </p:cNvSpPr>
          <p:nvPr>
            <p:ph type="sldNum" sz="quarter" idx="12"/>
          </p:nvPr>
        </p:nvSpPr>
        <p:spPr/>
        <p:txBody>
          <a:bodyPr/>
          <a:lstStyle/>
          <a:p>
            <a:fld id="{54FEA059-E103-7742-9DAE-B124FB3A7B06}" type="slidenum">
              <a:rPr lang="fr-FR" smtClean="0"/>
              <a:pPr/>
              <a:t>18</a:t>
            </a:fld>
            <a:endParaRPr lang="fr-FR"/>
          </a:p>
        </p:txBody>
      </p:sp>
    </p:spTree>
    <p:extLst>
      <p:ext uri="{BB962C8B-B14F-4D97-AF65-F5344CB8AC3E}">
        <p14:creationId xmlns:p14="http://schemas.microsoft.com/office/powerpoint/2010/main" val="7501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01244-E14C-B6CD-F31D-2786AA83B0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8D6D25-1392-EE79-E321-DD590AFDDEEE}"/>
              </a:ext>
            </a:extLst>
          </p:cNvPr>
          <p:cNvSpPr>
            <a:spLocks noGrp="1"/>
          </p:cNvSpPr>
          <p:nvPr>
            <p:ph type="title"/>
          </p:nvPr>
        </p:nvSpPr>
        <p:spPr/>
        <p:txBody>
          <a:bodyPr/>
          <a:lstStyle/>
          <a:p>
            <a:r>
              <a:rPr lang="fr-FR"/>
              <a:t>Proposer un parcours : les 4 étapes !</a:t>
            </a:r>
          </a:p>
        </p:txBody>
      </p:sp>
      <p:sp>
        <p:nvSpPr>
          <p:cNvPr id="4" name="Espace réservé du numéro de diapositive 3">
            <a:extLst>
              <a:ext uri="{FF2B5EF4-FFF2-40B4-BE49-F238E27FC236}">
                <a16:creationId xmlns:a16="http://schemas.microsoft.com/office/drawing/2014/main" id="{2EEBD35E-9D58-1651-EE18-AC2B0A79683A}"/>
              </a:ext>
            </a:extLst>
          </p:cNvPr>
          <p:cNvSpPr>
            <a:spLocks noGrp="1"/>
          </p:cNvSpPr>
          <p:nvPr>
            <p:ph type="sldNum" sz="quarter" idx="12"/>
          </p:nvPr>
        </p:nvSpPr>
        <p:spPr/>
        <p:txBody>
          <a:bodyPr/>
          <a:lstStyle/>
          <a:p>
            <a:fld id="{54FEA059-E103-7742-9DAE-B124FB3A7B06}" type="slidenum">
              <a:rPr lang="fr-FR" smtClean="0"/>
              <a:pPr/>
              <a:t>19</a:t>
            </a:fld>
            <a:endParaRPr lang="fr-FR"/>
          </a:p>
        </p:txBody>
      </p:sp>
      <p:sp>
        <p:nvSpPr>
          <p:cNvPr id="5" name="Espace réservé du pied de page 4">
            <a:extLst>
              <a:ext uri="{FF2B5EF4-FFF2-40B4-BE49-F238E27FC236}">
                <a16:creationId xmlns:a16="http://schemas.microsoft.com/office/drawing/2014/main" id="{C9FBB8B0-24C3-7B44-074D-4A7EC7184717}"/>
              </a:ext>
            </a:extLst>
          </p:cNvPr>
          <p:cNvSpPr>
            <a:spLocks noGrp="1"/>
          </p:cNvSpPr>
          <p:nvPr>
            <p:ph type="ftr" sz="quarter" idx="11"/>
          </p:nvPr>
        </p:nvSpPr>
        <p:spPr/>
        <p:txBody>
          <a:bodyPr/>
          <a:lstStyle/>
          <a:p>
            <a:pPr algn="l"/>
            <a:r>
              <a:rPr lang="fr-FR"/>
              <a:t>Louison Pignon, embarquez dans l'aventure !</a:t>
            </a:r>
          </a:p>
        </p:txBody>
      </p:sp>
      <p:pic>
        <p:nvPicPr>
          <p:cNvPr id="8" name="Image 7">
            <a:extLst>
              <a:ext uri="{FF2B5EF4-FFF2-40B4-BE49-F238E27FC236}">
                <a16:creationId xmlns:a16="http://schemas.microsoft.com/office/drawing/2014/main" id="{32E49C12-3BE0-7238-75AF-D36FC544D2A7}"/>
              </a:ext>
            </a:extLst>
          </p:cNvPr>
          <p:cNvPicPr>
            <a:picLocks noChangeAspect="1"/>
          </p:cNvPicPr>
          <p:nvPr/>
        </p:nvPicPr>
        <p:blipFill>
          <a:blip r:embed="rId2"/>
          <a:stretch>
            <a:fillRect/>
          </a:stretch>
        </p:blipFill>
        <p:spPr>
          <a:xfrm>
            <a:off x="893436" y="1576694"/>
            <a:ext cx="10405127" cy="3704612"/>
          </a:xfrm>
          <a:prstGeom prst="rect">
            <a:avLst/>
          </a:prstGeom>
        </p:spPr>
      </p:pic>
      <p:sp>
        <p:nvSpPr>
          <p:cNvPr id="11" name="ZoneTexte 10">
            <a:extLst>
              <a:ext uri="{FF2B5EF4-FFF2-40B4-BE49-F238E27FC236}">
                <a16:creationId xmlns:a16="http://schemas.microsoft.com/office/drawing/2014/main" id="{5C4A80C5-35C0-11C2-8E6E-C87E3C22096C}"/>
              </a:ext>
            </a:extLst>
          </p:cNvPr>
          <p:cNvSpPr txBox="1"/>
          <p:nvPr/>
        </p:nvSpPr>
        <p:spPr>
          <a:xfrm>
            <a:off x="5321850" y="5785113"/>
            <a:ext cx="6192080" cy="369332"/>
          </a:xfrm>
          <a:prstGeom prst="rect">
            <a:avLst/>
          </a:prstGeom>
          <a:noFill/>
        </p:spPr>
        <p:txBody>
          <a:bodyPr wrap="none" rtlCol="0">
            <a:spAutoFit/>
          </a:bodyPr>
          <a:lstStyle/>
          <a:p>
            <a:pPr marL="285750" indent="-285750">
              <a:buClr>
                <a:schemeClr val="accent2"/>
              </a:buClr>
              <a:buFont typeface="Wingdings" pitchFamily="2" charset="2"/>
              <a:buChar char="Ø"/>
            </a:pPr>
            <a:r>
              <a:rPr lang="fr-FR"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Le dossier de candidature est à retrouver en annexe.</a:t>
            </a:r>
          </a:p>
        </p:txBody>
      </p:sp>
    </p:spTree>
    <p:extLst>
      <p:ext uri="{BB962C8B-B14F-4D97-AF65-F5344CB8AC3E}">
        <p14:creationId xmlns:p14="http://schemas.microsoft.com/office/powerpoint/2010/main" val="144458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641FA-9472-22F9-24BF-CA4326BBF8EA}"/>
              </a:ext>
            </a:extLst>
          </p:cNvPr>
          <p:cNvSpPr>
            <a:spLocks noGrp="1"/>
          </p:cNvSpPr>
          <p:nvPr>
            <p:ph type="ctrTitle"/>
          </p:nvPr>
        </p:nvSpPr>
        <p:spPr/>
        <p:txBody>
          <a:bodyPr/>
          <a:lstStyle/>
          <a:p>
            <a:r>
              <a:rPr lang="fr-FR" b="1"/>
              <a:t>PARTIE 1 </a:t>
            </a:r>
            <a:r>
              <a:rPr lang="fr-FR"/>
              <a:t>Présentation</a:t>
            </a:r>
          </a:p>
        </p:txBody>
      </p:sp>
      <p:sp>
        <p:nvSpPr>
          <p:cNvPr id="3" name="Sous-titre 2">
            <a:extLst>
              <a:ext uri="{FF2B5EF4-FFF2-40B4-BE49-F238E27FC236}">
                <a16:creationId xmlns:a16="http://schemas.microsoft.com/office/drawing/2014/main" id="{7C886605-89AA-DE16-F02E-88B764F579B4}"/>
              </a:ext>
            </a:extLst>
          </p:cNvPr>
          <p:cNvSpPr>
            <a:spLocks noGrp="1"/>
          </p:cNvSpPr>
          <p:nvPr>
            <p:ph type="subTitle" idx="1"/>
          </p:nvPr>
        </p:nvSpPr>
        <p:spPr>
          <a:xfrm>
            <a:off x="5079542" y="3976283"/>
            <a:ext cx="5308947" cy="2578383"/>
          </a:xfrm>
        </p:spPr>
        <p:txBody>
          <a:bodyPr>
            <a:normAutofit/>
          </a:bodyPr>
          <a:lstStyle/>
          <a:p>
            <a:r>
              <a:rPr lang="fr-FR"/>
              <a:t>Concept</a:t>
            </a:r>
          </a:p>
          <a:p>
            <a:r>
              <a:rPr lang="fr-FR"/>
              <a:t>Objectifs</a:t>
            </a:r>
          </a:p>
          <a:p>
            <a:r>
              <a:rPr lang="fr-FR"/>
              <a:t>Bénéfices</a:t>
            </a:r>
          </a:p>
          <a:p>
            <a:r>
              <a:rPr lang="fr-FR"/>
              <a:t>…</a:t>
            </a:r>
          </a:p>
        </p:txBody>
      </p:sp>
      <p:sp>
        <p:nvSpPr>
          <p:cNvPr id="4" name="Espace réservé du numéro de diapositive 3">
            <a:extLst>
              <a:ext uri="{FF2B5EF4-FFF2-40B4-BE49-F238E27FC236}">
                <a16:creationId xmlns:a16="http://schemas.microsoft.com/office/drawing/2014/main" id="{BC7C8A1E-DEDA-DB1E-8164-33D1BD41921F}"/>
              </a:ext>
            </a:extLst>
          </p:cNvPr>
          <p:cNvSpPr>
            <a:spLocks noGrp="1"/>
          </p:cNvSpPr>
          <p:nvPr>
            <p:ph type="sldNum" sz="quarter" idx="12"/>
          </p:nvPr>
        </p:nvSpPr>
        <p:spPr/>
        <p:txBody>
          <a:bodyPr/>
          <a:lstStyle/>
          <a:p>
            <a:fld id="{54FEA059-E103-7742-9DAE-B124FB3A7B06}" type="slidenum">
              <a:rPr lang="fr-FR" smtClean="0"/>
              <a:pPr/>
              <a:t>2</a:t>
            </a:fld>
            <a:endParaRPr lang="fr-FR"/>
          </a:p>
        </p:txBody>
      </p:sp>
    </p:spTree>
    <p:extLst>
      <p:ext uri="{BB962C8B-B14F-4D97-AF65-F5344CB8AC3E}">
        <p14:creationId xmlns:p14="http://schemas.microsoft.com/office/powerpoint/2010/main" val="69647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E597-AE70-632D-BABD-26510A237C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50590B-0F8D-A424-A841-7792B85F9EBD}"/>
              </a:ext>
            </a:extLst>
          </p:cNvPr>
          <p:cNvSpPr>
            <a:spLocks noGrp="1"/>
          </p:cNvSpPr>
          <p:nvPr>
            <p:ph type="title"/>
          </p:nvPr>
        </p:nvSpPr>
        <p:spPr>
          <a:xfrm>
            <a:off x="0" y="-5430"/>
            <a:ext cx="12192000" cy="1336429"/>
          </a:xfrm>
        </p:spPr>
        <p:txBody>
          <a:bodyPr/>
          <a:lstStyle/>
          <a:p>
            <a:r>
              <a:rPr lang="fr-FR" dirty="0"/>
              <a:t>Etape 1 : Choisir son itinéraire (à pied)</a:t>
            </a:r>
          </a:p>
        </p:txBody>
      </p:sp>
      <p:sp>
        <p:nvSpPr>
          <p:cNvPr id="4" name="Espace réservé du numéro de diapositive 3">
            <a:extLst>
              <a:ext uri="{FF2B5EF4-FFF2-40B4-BE49-F238E27FC236}">
                <a16:creationId xmlns:a16="http://schemas.microsoft.com/office/drawing/2014/main" id="{651540E4-D353-C032-BEFD-A7FDFF11A16E}"/>
              </a:ext>
            </a:extLst>
          </p:cNvPr>
          <p:cNvSpPr>
            <a:spLocks noGrp="1"/>
          </p:cNvSpPr>
          <p:nvPr>
            <p:ph type="sldNum" sz="quarter" idx="12"/>
          </p:nvPr>
        </p:nvSpPr>
        <p:spPr/>
        <p:txBody>
          <a:bodyPr/>
          <a:lstStyle/>
          <a:p>
            <a:fld id="{54FEA059-E103-7742-9DAE-B124FB3A7B06}" type="slidenum">
              <a:rPr lang="fr-FR" smtClean="0"/>
              <a:pPr/>
              <a:t>20</a:t>
            </a:fld>
            <a:endParaRPr lang="fr-FR"/>
          </a:p>
        </p:txBody>
      </p:sp>
      <p:sp>
        <p:nvSpPr>
          <p:cNvPr id="5" name="Espace réservé du pied de page 4">
            <a:extLst>
              <a:ext uri="{FF2B5EF4-FFF2-40B4-BE49-F238E27FC236}">
                <a16:creationId xmlns:a16="http://schemas.microsoft.com/office/drawing/2014/main" id="{FB3823A9-9311-981C-269E-6302E7F010A7}"/>
              </a:ext>
            </a:extLst>
          </p:cNvPr>
          <p:cNvSpPr>
            <a:spLocks noGrp="1"/>
          </p:cNvSpPr>
          <p:nvPr>
            <p:ph type="ftr" sz="quarter" idx="11"/>
          </p:nvPr>
        </p:nvSpPr>
        <p:spPr/>
        <p:txBody>
          <a:bodyPr/>
          <a:lstStyle/>
          <a:p>
            <a:pPr algn="l"/>
            <a:r>
              <a:rPr lang="fr-FR"/>
              <a:t>Louison Pignon, embarquez dans l'aventure !</a:t>
            </a:r>
          </a:p>
        </p:txBody>
      </p:sp>
      <p:pic>
        <p:nvPicPr>
          <p:cNvPr id="9" name="Image 8">
            <a:extLst>
              <a:ext uri="{FF2B5EF4-FFF2-40B4-BE49-F238E27FC236}">
                <a16:creationId xmlns:a16="http://schemas.microsoft.com/office/drawing/2014/main" id="{791687DE-DD97-5764-BCAD-05E26C539920}"/>
              </a:ext>
            </a:extLst>
          </p:cNvPr>
          <p:cNvPicPr>
            <a:picLocks noChangeAspect="1"/>
          </p:cNvPicPr>
          <p:nvPr/>
        </p:nvPicPr>
        <p:blipFill>
          <a:blip r:embed="rId2" cstate="print">
            <a:extLst>
              <a:ext uri="{28A0092B-C50C-407E-A947-70E740481C1C}">
                <a14:useLocalDpi xmlns:a14="http://schemas.microsoft.com/office/drawing/2010/main"/>
              </a:ext>
            </a:extLst>
          </a:blip>
          <a:srcRect t="9922"/>
          <a:stretch>
            <a:fillRect/>
          </a:stretch>
        </p:blipFill>
        <p:spPr>
          <a:xfrm>
            <a:off x="2125053" y="1674447"/>
            <a:ext cx="7979395" cy="4503032"/>
          </a:xfrm>
          <a:prstGeom prst="rect">
            <a:avLst/>
          </a:prstGeom>
        </p:spPr>
      </p:pic>
      <p:sp>
        <p:nvSpPr>
          <p:cNvPr id="8" name="ZoneTexte 7">
            <a:extLst>
              <a:ext uri="{FF2B5EF4-FFF2-40B4-BE49-F238E27FC236}">
                <a16:creationId xmlns:a16="http://schemas.microsoft.com/office/drawing/2014/main" id="{33E76552-02BC-3AF7-7E2E-1501CDA28CEF}"/>
              </a:ext>
            </a:extLst>
          </p:cNvPr>
          <p:cNvSpPr txBox="1"/>
          <p:nvPr/>
        </p:nvSpPr>
        <p:spPr>
          <a:xfrm>
            <a:off x="371368" y="1804092"/>
            <a:ext cx="1545928" cy="1323439"/>
          </a:xfrm>
          <a:prstGeom prst="rect">
            <a:avLst/>
          </a:prstGeom>
          <a:noFill/>
        </p:spPr>
        <p:txBody>
          <a:bodyPr wrap="square" rtlCol="0">
            <a:spAutoFit/>
          </a:bodyPr>
          <a:lstStyle/>
          <a:p>
            <a:pPr algn="ctr"/>
            <a:r>
              <a:rPr lang="fr-FR" sz="2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CHARTE</a:t>
            </a:r>
            <a:b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fr-FR" sz="2000" b="1" spc="100" dirty="0">
                <a:solidFill>
                  <a:schemeClr val="tx2"/>
                </a:solidFill>
                <a:latin typeface="Open Sans" panose="020B0606030504020204" pitchFamily="34" charset="0"/>
                <a:ea typeface="Open Sans" panose="020B0606030504020204" pitchFamily="34" charset="0"/>
                <a:cs typeface="Open Sans" panose="020B0606030504020204" pitchFamily="34" charset="0"/>
              </a:rPr>
              <a:t>QUALITÉ</a:t>
            </a:r>
          </a:p>
          <a:p>
            <a:pPr algn="ctr"/>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LOUISON</a:t>
            </a:r>
          </a:p>
          <a:p>
            <a:pPr algn="ctr"/>
            <a:r>
              <a:rPr lang="fr-FR" sz="2000" b="1" spc="200" dirty="0">
                <a:solidFill>
                  <a:schemeClr val="tx2"/>
                </a:solidFill>
                <a:latin typeface="Open Sans" panose="020B0606030504020204" pitchFamily="34" charset="0"/>
                <a:ea typeface="Open Sans" panose="020B0606030504020204" pitchFamily="34" charset="0"/>
                <a:cs typeface="Open Sans" panose="020B0606030504020204" pitchFamily="34" charset="0"/>
              </a:rPr>
              <a:t>PIGNON</a:t>
            </a:r>
          </a:p>
        </p:txBody>
      </p:sp>
      <p:pic>
        <p:nvPicPr>
          <p:cNvPr id="10" name="Image 9" descr="Une image contenant capture d’écran, ligne, conception&#10;&#10;Le contenu généré par l’IA peut être incorrect.">
            <a:extLst>
              <a:ext uri="{FF2B5EF4-FFF2-40B4-BE49-F238E27FC236}">
                <a16:creationId xmlns:a16="http://schemas.microsoft.com/office/drawing/2014/main" id="{C52FCD5E-F8CB-E9FF-1D90-58BFA66FA2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415906" y="1603635"/>
            <a:ext cx="1456854" cy="194247"/>
          </a:xfrm>
          <a:prstGeom prst="rect">
            <a:avLst/>
          </a:prstGeom>
        </p:spPr>
      </p:pic>
      <p:pic>
        <p:nvPicPr>
          <p:cNvPr id="11" name="Image 10" descr="Une image contenant capture d’écran, ligne, conception&#10;&#10;Le contenu généré par l’IA peut être incorrect.">
            <a:extLst>
              <a:ext uri="{FF2B5EF4-FFF2-40B4-BE49-F238E27FC236}">
                <a16:creationId xmlns:a16="http://schemas.microsoft.com/office/drawing/2014/main" id="{1D58DB90-9B65-6D7B-5F5D-D7D26AA90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905" y="3079412"/>
            <a:ext cx="1456854" cy="194247"/>
          </a:xfrm>
          <a:prstGeom prst="rect">
            <a:avLst/>
          </a:prstGeom>
        </p:spPr>
      </p:pic>
      <p:sp>
        <p:nvSpPr>
          <p:cNvPr id="13" name="Rectangle : avec coins rognés en haut 12">
            <a:extLst>
              <a:ext uri="{FF2B5EF4-FFF2-40B4-BE49-F238E27FC236}">
                <a16:creationId xmlns:a16="http://schemas.microsoft.com/office/drawing/2014/main" id="{705667DB-FFFD-DFAC-F3CC-ADC9489A3AC5}"/>
              </a:ext>
            </a:extLst>
          </p:cNvPr>
          <p:cNvSpPr/>
          <p:nvPr/>
        </p:nvSpPr>
        <p:spPr>
          <a:xfrm rot="10800000">
            <a:off x="552586" y="3092566"/>
            <a:ext cx="1157801" cy="1469567"/>
          </a:xfrm>
          <a:prstGeom prst="snip2Same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Botte avec un remplissage uni">
            <a:extLst>
              <a:ext uri="{FF2B5EF4-FFF2-40B4-BE49-F238E27FC236}">
                <a16:creationId xmlns:a16="http://schemas.microsoft.com/office/drawing/2014/main" id="{963A8B57-DBC2-61AF-8178-834E98433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607" y="3690110"/>
            <a:ext cx="544913" cy="544913"/>
          </a:xfrm>
          <a:prstGeom prst="rect">
            <a:avLst/>
          </a:prstGeom>
        </p:spPr>
      </p:pic>
      <p:sp>
        <p:nvSpPr>
          <p:cNvPr id="15" name="Sous-titre 2">
            <a:extLst>
              <a:ext uri="{FF2B5EF4-FFF2-40B4-BE49-F238E27FC236}">
                <a16:creationId xmlns:a16="http://schemas.microsoft.com/office/drawing/2014/main" id="{363458DB-68FF-4512-C677-95FFBCA26C3C}"/>
              </a:ext>
            </a:extLst>
          </p:cNvPr>
          <p:cNvSpPr txBox="1">
            <a:spLocks/>
          </p:cNvSpPr>
          <p:nvPr/>
        </p:nvSpPr>
        <p:spPr>
          <a:xfrm>
            <a:off x="552586" y="3140687"/>
            <a:ext cx="1157801" cy="5897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i="1" dirty="0">
                <a:solidFill>
                  <a:schemeClr val="bg1"/>
                </a:solidFill>
              </a:rPr>
              <a:t>parcours</a:t>
            </a:r>
            <a:br>
              <a:rPr lang="fr-FR" sz="1800" i="1" dirty="0">
                <a:solidFill>
                  <a:schemeClr val="bg1"/>
                </a:solidFill>
              </a:rPr>
            </a:br>
            <a:r>
              <a:rPr lang="fr-FR" sz="1800" i="1" dirty="0">
                <a:solidFill>
                  <a:schemeClr val="bg1"/>
                </a:solidFill>
              </a:rPr>
              <a:t>pédestre</a:t>
            </a:r>
          </a:p>
        </p:txBody>
      </p:sp>
      <p:pic>
        <p:nvPicPr>
          <p:cNvPr id="17" name="Image 16" descr="Une image contenant habits, Danse, dessin humoristique, Visage humain&#10;&#10;Le contenu généré par l’IA peut être incorrect.">
            <a:extLst>
              <a:ext uri="{FF2B5EF4-FFF2-40B4-BE49-F238E27FC236}">
                <a16:creationId xmlns:a16="http://schemas.microsoft.com/office/drawing/2014/main" id="{57A3BB8A-BE05-1763-5EDD-902A1EE020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019395" y="2341534"/>
            <a:ext cx="2053578" cy="3650806"/>
          </a:xfrm>
          <a:prstGeom prst="rect">
            <a:avLst/>
          </a:prstGeom>
        </p:spPr>
      </p:pic>
    </p:spTree>
    <p:extLst>
      <p:ext uri="{BB962C8B-B14F-4D97-AF65-F5344CB8AC3E}">
        <p14:creationId xmlns:p14="http://schemas.microsoft.com/office/powerpoint/2010/main" val="87539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4B73-768B-C136-2C17-F07BFF5414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CD8F4B-3D91-2A20-BB97-FC5593333C58}"/>
              </a:ext>
            </a:extLst>
          </p:cNvPr>
          <p:cNvSpPr>
            <a:spLocks noGrp="1"/>
          </p:cNvSpPr>
          <p:nvPr>
            <p:ph type="title"/>
          </p:nvPr>
        </p:nvSpPr>
        <p:spPr/>
        <p:txBody>
          <a:bodyPr/>
          <a:lstStyle/>
          <a:p>
            <a:r>
              <a:rPr lang="fr-FR" dirty="0"/>
              <a:t>Etape 1 : Choisir son itinéraire (à vélo)</a:t>
            </a:r>
          </a:p>
        </p:txBody>
      </p:sp>
      <p:sp>
        <p:nvSpPr>
          <p:cNvPr id="4" name="Espace réservé du numéro de diapositive 3">
            <a:extLst>
              <a:ext uri="{FF2B5EF4-FFF2-40B4-BE49-F238E27FC236}">
                <a16:creationId xmlns:a16="http://schemas.microsoft.com/office/drawing/2014/main" id="{72B542A2-F99F-2C72-EAB8-09E22B0AA352}"/>
              </a:ext>
            </a:extLst>
          </p:cNvPr>
          <p:cNvSpPr>
            <a:spLocks noGrp="1"/>
          </p:cNvSpPr>
          <p:nvPr>
            <p:ph type="sldNum" sz="quarter" idx="12"/>
          </p:nvPr>
        </p:nvSpPr>
        <p:spPr/>
        <p:txBody>
          <a:bodyPr/>
          <a:lstStyle/>
          <a:p>
            <a:fld id="{54FEA059-E103-7742-9DAE-B124FB3A7B06}" type="slidenum">
              <a:rPr lang="fr-FR" smtClean="0"/>
              <a:pPr/>
              <a:t>21</a:t>
            </a:fld>
            <a:endParaRPr lang="fr-FR"/>
          </a:p>
        </p:txBody>
      </p:sp>
      <p:sp>
        <p:nvSpPr>
          <p:cNvPr id="5" name="Espace réservé du pied de page 4">
            <a:extLst>
              <a:ext uri="{FF2B5EF4-FFF2-40B4-BE49-F238E27FC236}">
                <a16:creationId xmlns:a16="http://schemas.microsoft.com/office/drawing/2014/main" id="{982F8C39-26DA-0412-66B7-6DEEEC41692E}"/>
              </a:ext>
            </a:extLst>
          </p:cNvPr>
          <p:cNvSpPr>
            <a:spLocks noGrp="1"/>
          </p:cNvSpPr>
          <p:nvPr>
            <p:ph type="ftr" sz="quarter" idx="11"/>
          </p:nvPr>
        </p:nvSpPr>
        <p:spPr/>
        <p:txBody>
          <a:bodyPr/>
          <a:lstStyle/>
          <a:p>
            <a:pPr algn="l"/>
            <a:r>
              <a:rPr lang="fr-FR"/>
              <a:t>Louison Pignon, embarquez dans l'aventure !</a:t>
            </a:r>
          </a:p>
        </p:txBody>
      </p:sp>
      <p:pic>
        <p:nvPicPr>
          <p:cNvPr id="6" name="Image 5">
            <a:extLst>
              <a:ext uri="{FF2B5EF4-FFF2-40B4-BE49-F238E27FC236}">
                <a16:creationId xmlns:a16="http://schemas.microsoft.com/office/drawing/2014/main" id="{36402DE8-D3CD-5238-6E86-7B00A304C5AF}"/>
              </a:ext>
            </a:extLst>
          </p:cNvPr>
          <p:cNvPicPr>
            <a:picLocks noChangeAspect="1"/>
          </p:cNvPicPr>
          <p:nvPr/>
        </p:nvPicPr>
        <p:blipFill>
          <a:blip r:embed="rId2" cstate="print">
            <a:extLst>
              <a:ext uri="{28A0092B-C50C-407E-A947-70E740481C1C}">
                <a14:useLocalDpi xmlns:a14="http://schemas.microsoft.com/office/drawing/2010/main"/>
              </a:ext>
            </a:extLst>
          </a:blip>
          <a:srcRect t="10219"/>
          <a:stretch>
            <a:fillRect/>
          </a:stretch>
        </p:blipFill>
        <p:spPr>
          <a:xfrm>
            <a:off x="2152383" y="1697740"/>
            <a:ext cx="7979394" cy="4571737"/>
          </a:xfrm>
          <a:prstGeom prst="rect">
            <a:avLst/>
          </a:prstGeom>
        </p:spPr>
      </p:pic>
      <p:sp>
        <p:nvSpPr>
          <p:cNvPr id="3" name="ZoneTexte 2">
            <a:extLst>
              <a:ext uri="{FF2B5EF4-FFF2-40B4-BE49-F238E27FC236}">
                <a16:creationId xmlns:a16="http://schemas.microsoft.com/office/drawing/2014/main" id="{79DC6C3F-80C8-DFB6-A484-94E2D7DB6AE4}"/>
              </a:ext>
            </a:extLst>
          </p:cNvPr>
          <p:cNvSpPr txBox="1"/>
          <p:nvPr/>
        </p:nvSpPr>
        <p:spPr>
          <a:xfrm>
            <a:off x="371368" y="1804092"/>
            <a:ext cx="1545928" cy="1323439"/>
          </a:xfrm>
          <a:prstGeom prst="rect">
            <a:avLst/>
          </a:prstGeom>
          <a:noFill/>
        </p:spPr>
        <p:txBody>
          <a:bodyPr wrap="square" rtlCol="0">
            <a:spAutoFit/>
          </a:bodyPr>
          <a:lstStyle/>
          <a:p>
            <a:pPr algn="ctr"/>
            <a:r>
              <a:rPr lang="fr-FR" sz="2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CHARTE</a:t>
            </a:r>
            <a:b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fr-FR" sz="2000" b="1" spc="100" dirty="0">
                <a:solidFill>
                  <a:schemeClr val="tx2"/>
                </a:solidFill>
                <a:latin typeface="Open Sans" panose="020B0606030504020204" pitchFamily="34" charset="0"/>
                <a:ea typeface="Open Sans" panose="020B0606030504020204" pitchFamily="34" charset="0"/>
                <a:cs typeface="Open Sans" panose="020B0606030504020204" pitchFamily="34" charset="0"/>
              </a:rPr>
              <a:t>QUALITÉ</a:t>
            </a:r>
          </a:p>
          <a:p>
            <a:pPr algn="ctr"/>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LOUISON</a:t>
            </a:r>
          </a:p>
          <a:p>
            <a:pPr algn="ctr"/>
            <a:r>
              <a:rPr lang="fr-FR" sz="2000" b="1" spc="200" dirty="0">
                <a:solidFill>
                  <a:schemeClr val="tx2"/>
                </a:solidFill>
                <a:latin typeface="Open Sans" panose="020B0606030504020204" pitchFamily="34" charset="0"/>
                <a:ea typeface="Open Sans" panose="020B0606030504020204" pitchFamily="34" charset="0"/>
                <a:cs typeface="Open Sans" panose="020B0606030504020204" pitchFamily="34" charset="0"/>
              </a:rPr>
              <a:t>PIGNON</a:t>
            </a:r>
          </a:p>
        </p:txBody>
      </p:sp>
      <p:pic>
        <p:nvPicPr>
          <p:cNvPr id="7" name="Image 6" descr="Une image contenant capture d’écran, ligne, conception&#10;&#10;Le contenu généré par l’IA peut être incorrect.">
            <a:extLst>
              <a:ext uri="{FF2B5EF4-FFF2-40B4-BE49-F238E27FC236}">
                <a16:creationId xmlns:a16="http://schemas.microsoft.com/office/drawing/2014/main" id="{3149779F-3C6F-02B2-B35B-5D9656C1CD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415906" y="1603635"/>
            <a:ext cx="1456854" cy="194247"/>
          </a:xfrm>
          <a:prstGeom prst="rect">
            <a:avLst/>
          </a:prstGeom>
        </p:spPr>
      </p:pic>
      <p:pic>
        <p:nvPicPr>
          <p:cNvPr id="8" name="Image 7" descr="Une image contenant capture d’écran, ligne, conception&#10;&#10;Le contenu généré par l’IA peut être incorrect.">
            <a:extLst>
              <a:ext uri="{FF2B5EF4-FFF2-40B4-BE49-F238E27FC236}">
                <a16:creationId xmlns:a16="http://schemas.microsoft.com/office/drawing/2014/main" id="{E28A254E-E7E8-5117-C468-9EB4DD105B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905" y="3079412"/>
            <a:ext cx="1456854" cy="194247"/>
          </a:xfrm>
          <a:prstGeom prst="rect">
            <a:avLst/>
          </a:prstGeom>
        </p:spPr>
      </p:pic>
      <p:sp>
        <p:nvSpPr>
          <p:cNvPr id="9" name="Rectangle : avec coins rognés en haut 8">
            <a:extLst>
              <a:ext uri="{FF2B5EF4-FFF2-40B4-BE49-F238E27FC236}">
                <a16:creationId xmlns:a16="http://schemas.microsoft.com/office/drawing/2014/main" id="{178733BE-C2B0-8D48-B5CB-FD404EB63EEA}"/>
              </a:ext>
            </a:extLst>
          </p:cNvPr>
          <p:cNvSpPr/>
          <p:nvPr/>
        </p:nvSpPr>
        <p:spPr>
          <a:xfrm rot="10800000">
            <a:off x="552586" y="3092566"/>
            <a:ext cx="1157801" cy="1469567"/>
          </a:xfrm>
          <a:prstGeom prst="snip2Same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ous-titre 2">
            <a:extLst>
              <a:ext uri="{FF2B5EF4-FFF2-40B4-BE49-F238E27FC236}">
                <a16:creationId xmlns:a16="http://schemas.microsoft.com/office/drawing/2014/main" id="{54DCB02B-2DD8-8670-71CD-F9CB1FFB7855}"/>
              </a:ext>
            </a:extLst>
          </p:cNvPr>
          <p:cNvSpPr txBox="1">
            <a:spLocks/>
          </p:cNvSpPr>
          <p:nvPr/>
        </p:nvSpPr>
        <p:spPr>
          <a:xfrm>
            <a:off x="552586" y="3140687"/>
            <a:ext cx="1157801" cy="5897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i="1" dirty="0">
                <a:solidFill>
                  <a:schemeClr val="bg1"/>
                </a:solidFill>
              </a:rPr>
              <a:t>parcours</a:t>
            </a:r>
            <a:br>
              <a:rPr lang="fr-FR" sz="1800" i="1" dirty="0">
                <a:solidFill>
                  <a:schemeClr val="bg1"/>
                </a:solidFill>
              </a:rPr>
            </a:br>
            <a:r>
              <a:rPr lang="fr-FR" sz="1800" i="1" dirty="0">
                <a:solidFill>
                  <a:schemeClr val="bg1"/>
                </a:solidFill>
              </a:rPr>
              <a:t>vélo</a:t>
            </a:r>
          </a:p>
        </p:txBody>
      </p:sp>
      <p:pic>
        <p:nvPicPr>
          <p:cNvPr id="12" name="Graphique 11" descr="Cyclisme avec un remplissage uni">
            <a:extLst>
              <a:ext uri="{FF2B5EF4-FFF2-40B4-BE49-F238E27FC236}">
                <a16:creationId xmlns:a16="http://schemas.microsoft.com/office/drawing/2014/main" id="{96135701-9743-E7AC-D1B7-904F374BDB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029" y="3674687"/>
            <a:ext cx="544913" cy="544913"/>
          </a:xfrm>
          <a:prstGeom prst="rect">
            <a:avLst/>
          </a:prstGeom>
        </p:spPr>
      </p:pic>
      <p:pic>
        <p:nvPicPr>
          <p:cNvPr id="16" name="Image 15" descr="Une image contenant vélo, roue, dessin humoristique, Roue de vélo&#10;&#10;Le contenu généré par l’IA peut être incorrect.">
            <a:extLst>
              <a:ext uri="{FF2B5EF4-FFF2-40B4-BE49-F238E27FC236}">
                <a16:creationId xmlns:a16="http://schemas.microsoft.com/office/drawing/2014/main" id="{AB25298F-B27B-F148-6D79-095062084DF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131777" y="2762936"/>
            <a:ext cx="2119983" cy="3075410"/>
          </a:xfrm>
          <a:prstGeom prst="rect">
            <a:avLst/>
          </a:prstGeom>
        </p:spPr>
      </p:pic>
    </p:spTree>
    <p:extLst>
      <p:ext uri="{BB962C8B-B14F-4D97-AF65-F5344CB8AC3E}">
        <p14:creationId xmlns:p14="http://schemas.microsoft.com/office/powerpoint/2010/main" val="197344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77DE-68B5-5E01-B75B-662FB7D376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9CB23F-EC0A-EA9D-708C-239BD69E4115}"/>
              </a:ext>
            </a:extLst>
          </p:cNvPr>
          <p:cNvSpPr>
            <a:spLocks noGrp="1"/>
          </p:cNvSpPr>
          <p:nvPr>
            <p:ph type="ctrTitle"/>
          </p:nvPr>
        </p:nvSpPr>
        <p:spPr>
          <a:xfrm>
            <a:off x="3844952" y="1517805"/>
            <a:ext cx="7778125" cy="1869054"/>
          </a:xfrm>
        </p:spPr>
        <p:txBody>
          <a:bodyPr>
            <a:normAutofit/>
          </a:bodyPr>
          <a:lstStyle/>
          <a:p>
            <a:r>
              <a:rPr lang="fr-FR" b="1"/>
              <a:t>PARTIE 4</a:t>
            </a:r>
            <a:br>
              <a:rPr lang="fr-FR"/>
            </a:br>
            <a:r>
              <a:rPr lang="fr-FR"/>
              <a:t>Dossier de candidature</a:t>
            </a:r>
          </a:p>
        </p:txBody>
      </p:sp>
      <p:sp>
        <p:nvSpPr>
          <p:cNvPr id="3" name="Sous-titre 2">
            <a:extLst>
              <a:ext uri="{FF2B5EF4-FFF2-40B4-BE49-F238E27FC236}">
                <a16:creationId xmlns:a16="http://schemas.microsoft.com/office/drawing/2014/main" id="{FA3A6CE9-1694-4A02-F981-1C7C3EAA1475}"/>
              </a:ext>
            </a:extLst>
          </p:cNvPr>
          <p:cNvSpPr>
            <a:spLocks noGrp="1"/>
          </p:cNvSpPr>
          <p:nvPr>
            <p:ph type="subTitle" idx="1"/>
          </p:nvPr>
        </p:nvSpPr>
        <p:spPr>
          <a:xfrm>
            <a:off x="5079540" y="4051003"/>
            <a:ext cx="5308947" cy="1869055"/>
          </a:xfrm>
        </p:spPr>
        <p:txBody>
          <a:bodyPr vert="horz" lIns="91440" tIns="45720" rIns="91440" bIns="45720" rtlCol="0" anchor="t">
            <a:normAutofit/>
          </a:bodyPr>
          <a:lstStyle/>
          <a:p>
            <a:r>
              <a:rPr lang="fr-FR" i="1" dirty="0">
                <a:latin typeface="Open Sans"/>
                <a:ea typeface="Open Sans"/>
                <a:cs typeface="Open Sans"/>
              </a:rPr>
              <a:t>Le dossier à compléter est </a:t>
            </a:r>
            <a:r>
              <a:rPr lang="fr-FR" b="1" i="1" dirty="0">
                <a:latin typeface="Open Sans"/>
                <a:ea typeface="Open Sans"/>
                <a:cs typeface="Open Sans"/>
              </a:rPr>
              <a:t>à retrouver en annexe</a:t>
            </a:r>
            <a:r>
              <a:rPr lang="fr-FR" i="1" dirty="0">
                <a:latin typeface="Open Sans"/>
                <a:ea typeface="Open Sans"/>
                <a:cs typeface="Open Sans"/>
              </a:rPr>
              <a:t> ou </a:t>
            </a:r>
            <a:r>
              <a:rPr lang="fr-FR" b="1" i="1" dirty="0">
                <a:latin typeface="Open Sans"/>
                <a:ea typeface="Open Sans"/>
                <a:cs typeface="Open Sans"/>
              </a:rPr>
              <a:t>à demander à votre contact dédié </a:t>
            </a:r>
            <a:r>
              <a:rPr lang="fr-FR" sz="2000" i="1" dirty="0">
                <a:latin typeface="Open Sans"/>
                <a:ea typeface="Open Sans"/>
                <a:cs typeface="Open Sans"/>
              </a:rPr>
              <a:t>(coordonnées sur la diapositive suivante) </a:t>
            </a:r>
            <a:endParaRPr lang="fr-FR" i="1" dirty="0"/>
          </a:p>
        </p:txBody>
      </p:sp>
      <p:sp>
        <p:nvSpPr>
          <p:cNvPr id="4" name="Espace réservé du numéro de diapositive 3">
            <a:extLst>
              <a:ext uri="{FF2B5EF4-FFF2-40B4-BE49-F238E27FC236}">
                <a16:creationId xmlns:a16="http://schemas.microsoft.com/office/drawing/2014/main" id="{F99E4FA5-DC53-0E38-C7BD-3FBFEDD2F5CA}"/>
              </a:ext>
            </a:extLst>
          </p:cNvPr>
          <p:cNvSpPr>
            <a:spLocks noGrp="1"/>
          </p:cNvSpPr>
          <p:nvPr>
            <p:ph type="sldNum" sz="quarter" idx="12"/>
          </p:nvPr>
        </p:nvSpPr>
        <p:spPr/>
        <p:txBody>
          <a:bodyPr/>
          <a:lstStyle/>
          <a:p>
            <a:fld id="{54FEA059-E103-7742-9DAE-B124FB3A7B06}" type="slidenum">
              <a:rPr lang="fr-FR" smtClean="0"/>
              <a:pPr/>
              <a:t>22</a:t>
            </a:fld>
            <a:endParaRPr lang="fr-FR"/>
          </a:p>
        </p:txBody>
      </p:sp>
    </p:spTree>
    <p:extLst>
      <p:ext uri="{BB962C8B-B14F-4D97-AF65-F5344CB8AC3E}">
        <p14:creationId xmlns:p14="http://schemas.microsoft.com/office/powerpoint/2010/main" val="245657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22086C5-429F-FC5B-56F6-38C6E090E2D9}"/>
              </a:ext>
            </a:extLst>
          </p:cNvPr>
          <p:cNvSpPr>
            <a:spLocks noGrp="1"/>
          </p:cNvSpPr>
          <p:nvPr>
            <p:ph type="sldNum" sz="quarter" idx="12"/>
          </p:nvPr>
        </p:nvSpPr>
        <p:spPr/>
        <p:txBody>
          <a:bodyPr/>
          <a:lstStyle/>
          <a:p>
            <a:fld id="{54FEA059-E103-7742-9DAE-B124FB3A7B06}" type="slidenum">
              <a:rPr lang="fr-FR" smtClean="0"/>
              <a:pPr/>
              <a:t>23</a:t>
            </a:fld>
            <a:endParaRPr lang="fr-FR"/>
          </a:p>
        </p:txBody>
      </p:sp>
      <p:sp>
        <p:nvSpPr>
          <p:cNvPr id="3" name="Espace réservé du texte 2">
            <a:extLst>
              <a:ext uri="{FF2B5EF4-FFF2-40B4-BE49-F238E27FC236}">
                <a16:creationId xmlns:a16="http://schemas.microsoft.com/office/drawing/2014/main" id="{566C201C-BC05-3FB3-E273-5AD83F555044}"/>
              </a:ext>
            </a:extLst>
          </p:cNvPr>
          <p:cNvSpPr>
            <a:spLocks noGrp="1"/>
          </p:cNvSpPr>
          <p:nvPr>
            <p:ph type="body" sz="quarter" idx="13"/>
          </p:nvPr>
        </p:nvSpPr>
        <p:spPr/>
        <p:txBody>
          <a:bodyPr/>
          <a:lstStyle/>
          <a:p>
            <a:r>
              <a:rPr lang="fr-FR"/>
              <a:t>03 xx </a:t>
            </a:r>
            <a:r>
              <a:rPr lang="fr-FR" err="1"/>
              <a:t>xx</a:t>
            </a:r>
            <a:r>
              <a:rPr lang="fr-FR"/>
              <a:t> </a:t>
            </a:r>
            <a:r>
              <a:rPr lang="fr-FR" err="1"/>
              <a:t>xx</a:t>
            </a:r>
            <a:r>
              <a:rPr lang="fr-FR"/>
              <a:t> </a:t>
            </a:r>
            <a:r>
              <a:rPr lang="fr-FR" err="1"/>
              <a:t>xx</a:t>
            </a:r>
            <a:r>
              <a:rPr lang="fr-FR"/>
              <a:t> / 06 xx </a:t>
            </a:r>
            <a:r>
              <a:rPr lang="fr-FR" err="1"/>
              <a:t>xx</a:t>
            </a:r>
            <a:r>
              <a:rPr lang="fr-FR"/>
              <a:t> </a:t>
            </a:r>
            <a:r>
              <a:rPr lang="fr-FR" err="1"/>
              <a:t>xx</a:t>
            </a:r>
            <a:r>
              <a:rPr lang="fr-FR"/>
              <a:t> </a:t>
            </a:r>
            <a:r>
              <a:rPr lang="fr-FR" err="1"/>
              <a:t>xx</a:t>
            </a:r>
            <a:endParaRPr lang="fr-FR"/>
          </a:p>
        </p:txBody>
      </p:sp>
      <p:sp>
        <p:nvSpPr>
          <p:cNvPr id="4" name="Espace réservé du texte 3">
            <a:extLst>
              <a:ext uri="{FF2B5EF4-FFF2-40B4-BE49-F238E27FC236}">
                <a16:creationId xmlns:a16="http://schemas.microsoft.com/office/drawing/2014/main" id="{6E3C5CCA-290C-548A-EF5E-BB9076231993}"/>
              </a:ext>
            </a:extLst>
          </p:cNvPr>
          <p:cNvSpPr>
            <a:spLocks noGrp="1"/>
          </p:cNvSpPr>
          <p:nvPr>
            <p:ph type="body" sz="quarter" idx="14"/>
          </p:nvPr>
        </p:nvSpPr>
        <p:spPr/>
        <p:txBody>
          <a:bodyPr/>
          <a:lstStyle/>
          <a:p>
            <a:r>
              <a:rPr lang="fr-FR"/>
              <a:t>xxx@xxx.com</a:t>
            </a:r>
          </a:p>
        </p:txBody>
      </p:sp>
      <p:sp>
        <p:nvSpPr>
          <p:cNvPr id="5" name="Espace réservé du texte 4">
            <a:extLst>
              <a:ext uri="{FF2B5EF4-FFF2-40B4-BE49-F238E27FC236}">
                <a16:creationId xmlns:a16="http://schemas.microsoft.com/office/drawing/2014/main" id="{C91D547E-F099-50F7-C938-B19325ED58AA}"/>
              </a:ext>
            </a:extLst>
          </p:cNvPr>
          <p:cNvSpPr>
            <a:spLocks noGrp="1"/>
          </p:cNvSpPr>
          <p:nvPr>
            <p:ph type="body" sz="quarter" idx="15"/>
          </p:nvPr>
        </p:nvSpPr>
        <p:spPr>
          <a:xfrm>
            <a:off x="4567502" y="2883016"/>
            <a:ext cx="6392022" cy="545984"/>
          </a:xfrm>
        </p:spPr>
        <p:txBody>
          <a:bodyPr/>
          <a:lstStyle/>
          <a:p>
            <a:r>
              <a:rPr lang="fr-FR"/>
              <a:t>Nom, prénom</a:t>
            </a:r>
          </a:p>
        </p:txBody>
      </p:sp>
      <p:sp>
        <p:nvSpPr>
          <p:cNvPr id="7" name="ZoneTexte 6">
            <a:extLst>
              <a:ext uri="{FF2B5EF4-FFF2-40B4-BE49-F238E27FC236}">
                <a16:creationId xmlns:a16="http://schemas.microsoft.com/office/drawing/2014/main" id="{31719450-49F5-C2C8-6D58-4DD006F1E472}"/>
              </a:ext>
            </a:extLst>
          </p:cNvPr>
          <p:cNvSpPr txBox="1"/>
          <p:nvPr/>
        </p:nvSpPr>
        <p:spPr>
          <a:xfrm>
            <a:off x="3939428" y="291536"/>
            <a:ext cx="6794090" cy="1415772"/>
          </a:xfrm>
          <a:prstGeom prst="rect">
            <a:avLst/>
          </a:prstGeom>
          <a:noFill/>
        </p:spPr>
        <p:txBody>
          <a:bodyPr wrap="square">
            <a:spAutoFit/>
          </a:bodyPr>
          <a:lstStyle/>
          <a:p>
            <a:r>
              <a:rPr lang="fr-FR" sz="3200" b="1">
                <a:solidFill>
                  <a:schemeClr val="accent1"/>
                </a:solidFill>
                <a:latin typeface="Open Sans" panose="020B0606030504020204" pitchFamily="34" charset="0"/>
                <a:ea typeface="Open Sans" panose="020B0606030504020204" pitchFamily="34" charset="0"/>
                <a:cs typeface="Open Sans" panose="020B0606030504020204" pitchFamily="34" charset="0"/>
              </a:rPr>
              <a:t>Vous souhaitez aller plus loin ? </a:t>
            </a:r>
          </a:p>
          <a:p>
            <a:r>
              <a:rPr lang="fr-FR">
                <a:latin typeface="Open Sans" panose="020B0606030504020204" pitchFamily="34" charset="0"/>
                <a:ea typeface="Open Sans" panose="020B0606030504020204" pitchFamily="34" charset="0"/>
                <a:cs typeface="Open Sans" panose="020B0606030504020204" pitchFamily="34" charset="0"/>
              </a:rPr>
              <a:t>Retrouvez ci-dessous les coordonnées de </a:t>
            </a:r>
            <a:r>
              <a:rPr lang="fr-FR" b="1">
                <a:latin typeface="Open Sans" panose="020B0606030504020204" pitchFamily="34" charset="0"/>
                <a:ea typeface="Open Sans" panose="020B0606030504020204" pitchFamily="34" charset="0"/>
                <a:cs typeface="Open Sans" panose="020B0606030504020204" pitchFamily="34" charset="0"/>
              </a:rPr>
              <a:t>votre contact dédié</a:t>
            </a:r>
            <a:r>
              <a:rPr lang="fr-FR">
                <a:latin typeface="Open Sans" panose="020B0606030504020204" pitchFamily="34" charset="0"/>
                <a:ea typeface="Open Sans" panose="020B0606030504020204" pitchFamily="34" charset="0"/>
                <a:cs typeface="Open Sans" panose="020B0606030504020204" pitchFamily="34" charset="0"/>
              </a:rPr>
              <a:t>, qui vous accompagnera tout au long du process. C’est lui qui vous enverra le </a:t>
            </a:r>
            <a:r>
              <a:rPr lang="fr-FR" b="1">
                <a:latin typeface="Open Sans" panose="020B0606030504020204" pitchFamily="34" charset="0"/>
                <a:ea typeface="Open Sans" panose="020B0606030504020204" pitchFamily="34" charset="0"/>
                <a:cs typeface="Open Sans" panose="020B0606030504020204" pitchFamily="34" charset="0"/>
              </a:rPr>
              <a:t>dossier de candidature </a:t>
            </a:r>
            <a:r>
              <a:rPr lang="fr-FR">
                <a:latin typeface="Open Sans" panose="020B0606030504020204" pitchFamily="34" charset="0"/>
                <a:ea typeface="Open Sans" panose="020B0606030504020204" pitchFamily="34" charset="0"/>
                <a:cs typeface="Open Sans" panose="020B0606030504020204" pitchFamily="34" charset="0"/>
              </a:rPr>
              <a:t>à compléter.</a:t>
            </a:r>
          </a:p>
        </p:txBody>
      </p:sp>
    </p:spTree>
    <p:extLst>
      <p:ext uri="{BB962C8B-B14F-4D97-AF65-F5344CB8AC3E}">
        <p14:creationId xmlns:p14="http://schemas.microsoft.com/office/powerpoint/2010/main" val="305530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3987F-6461-41F2-9DDA-F71E1FFB0678}"/>
              </a:ext>
            </a:extLst>
          </p:cNvPr>
          <p:cNvSpPr>
            <a:spLocks noGrp="1"/>
          </p:cNvSpPr>
          <p:nvPr>
            <p:ph type="ctrTitle"/>
          </p:nvPr>
        </p:nvSpPr>
        <p:spPr/>
        <p:txBody>
          <a:bodyPr/>
          <a:lstStyle/>
          <a:p>
            <a:r>
              <a:rPr lang="fr-FR" b="1"/>
              <a:t>Merci à tous !</a:t>
            </a:r>
          </a:p>
        </p:txBody>
      </p:sp>
    </p:spTree>
    <p:extLst>
      <p:ext uri="{BB962C8B-B14F-4D97-AF65-F5344CB8AC3E}">
        <p14:creationId xmlns:p14="http://schemas.microsoft.com/office/powerpoint/2010/main" val="298692279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E5ECA-77A3-B3C1-227B-C3D017D45BDB}"/>
              </a:ext>
            </a:extLst>
          </p:cNvPr>
          <p:cNvSpPr>
            <a:spLocks noGrp="1"/>
          </p:cNvSpPr>
          <p:nvPr>
            <p:ph type="title"/>
          </p:nvPr>
        </p:nvSpPr>
        <p:spPr/>
        <p:txBody>
          <a:bodyPr/>
          <a:lstStyle/>
          <a:p>
            <a:r>
              <a:rPr lang="fr-FR"/>
              <a:t>Le concept</a:t>
            </a:r>
          </a:p>
        </p:txBody>
      </p:sp>
      <p:sp>
        <p:nvSpPr>
          <p:cNvPr id="3" name="Espace réservé du contenu 2">
            <a:extLst>
              <a:ext uri="{FF2B5EF4-FFF2-40B4-BE49-F238E27FC236}">
                <a16:creationId xmlns:a16="http://schemas.microsoft.com/office/drawing/2014/main" id="{7B54BC85-C196-CF33-D3BB-0E805DCF0DB1}"/>
              </a:ext>
            </a:extLst>
          </p:cNvPr>
          <p:cNvSpPr>
            <a:spLocks noGrp="1"/>
          </p:cNvSpPr>
          <p:nvPr>
            <p:ph idx="1"/>
          </p:nvPr>
        </p:nvSpPr>
        <p:spPr>
          <a:xfrm>
            <a:off x="212493" y="1622369"/>
            <a:ext cx="11639158" cy="3147349"/>
          </a:xfrm>
        </p:spPr>
        <p:txBody>
          <a:bodyPr>
            <a:normAutofit/>
          </a:bodyPr>
          <a:lstStyle/>
          <a:p>
            <a:pPr>
              <a:spcAft>
                <a:spcPts val="900"/>
              </a:spcAft>
            </a:pPr>
            <a:r>
              <a:rPr lang="fr-FR" dirty="0"/>
              <a:t> Une chasse aux trésors grandeur nature, pas comme les autres !</a:t>
            </a:r>
          </a:p>
          <a:p>
            <a:pPr lvl="1">
              <a:spcBef>
                <a:spcPts val="0"/>
              </a:spcBef>
              <a:spcAft>
                <a:spcPts val="900"/>
              </a:spcAft>
            </a:pPr>
            <a:r>
              <a:rPr lang="fr-FR" sz="2000" i="1" dirty="0">
                <a:solidFill>
                  <a:schemeClr val="tx2"/>
                </a:solidFill>
              </a:rPr>
              <a:t>Louison Pignon</a:t>
            </a:r>
            <a:r>
              <a:rPr lang="fr-FR" sz="2000" dirty="0"/>
              <a:t>, une héroïne pétillante et intrépide, part à l’aventure sur sa </a:t>
            </a:r>
            <a:r>
              <a:rPr lang="fr-FR" sz="2000" dirty="0" err="1"/>
              <a:t>chrono’cyclette</a:t>
            </a:r>
            <a:r>
              <a:rPr lang="fr-FR" sz="2000" dirty="0"/>
              <a:t>.</a:t>
            </a:r>
          </a:p>
          <a:p>
            <a:pPr lvl="1">
              <a:spcBef>
                <a:spcPts val="0"/>
              </a:spcBef>
              <a:spcAft>
                <a:spcPts val="900"/>
              </a:spcAft>
            </a:pPr>
            <a:r>
              <a:rPr lang="fr-FR" sz="2000" dirty="0"/>
              <a:t>Aidée de ses amis </a:t>
            </a:r>
            <a:r>
              <a:rPr lang="fr-FR" sz="2000" i="1" dirty="0">
                <a:solidFill>
                  <a:schemeClr val="tx2"/>
                </a:solidFill>
              </a:rPr>
              <a:t>les Follets</a:t>
            </a:r>
            <a:r>
              <a:rPr lang="fr-FR" sz="2000" dirty="0"/>
              <a:t>, elle déjoue les caprices du temps pour capturer</a:t>
            </a:r>
            <a:br>
              <a:rPr lang="fr-FR" sz="2000" dirty="0"/>
            </a:br>
            <a:r>
              <a:rPr lang="fr-FR" sz="2000" i="1" dirty="0">
                <a:solidFill>
                  <a:schemeClr val="tx2"/>
                </a:solidFill>
              </a:rPr>
              <a:t>les </a:t>
            </a:r>
            <a:r>
              <a:rPr lang="fr-FR" sz="2000" i="1" dirty="0" err="1">
                <a:solidFill>
                  <a:schemeClr val="tx2"/>
                </a:solidFill>
              </a:rPr>
              <a:t>chamboul’temps</a:t>
            </a:r>
            <a:r>
              <a:rPr lang="fr-FR" sz="2000" i="1" dirty="0">
                <a:solidFill>
                  <a:schemeClr val="tx2"/>
                </a:solidFill>
              </a:rPr>
              <a:t> </a:t>
            </a:r>
            <a:r>
              <a:rPr lang="fr-FR" sz="2000" dirty="0"/>
              <a:t>échappés de son atelier et découvre des trésors cachés…</a:t>
            </a:r>
          </a:p>
          <a:p>
            <a:pPr lvl="1">
              <a:spcBef>
                <a:spcPts val="0"/>
              </a:spcBef>
              <a:spcAft>
                <a:spcPts val="900"/>
              </a:spcAft>
            </a:pPr>
            <a:r>
              <a:rPr lang="fr-FR" sz="2000" dirty="0"/>
              <a:t>À chaque aventure : une balade qui regorge d’énigmes à résoudre,</a:t>
            </a:r>
            <a:br>
              <a:rPr lang="fr-FR" sz="2000" dirty="0"/>
            </a:br>
            <a:r>
              <a:rPr lang="fr-FR" sz="2000" dirty="0"/>
              <a:t>pour découvrir à la fin, un vrai trésor…</a:t>
            </a:r>
          </a:p>
          <a:p>
            <a:pPr lvl="1">
              <a:spcBef>
                <a:spcPts val="0"/>
              </a:spcBef>
              <a:spcAft>
                <a:spcPts val="900"/>
              </a:spcAft>
            </a:pPr>
            <a:r>
              <a:rPr lang="fr-FR" sz="2000" dirty="0"/>
              <a:t>Un jeu gratuit, 100% plein air, </a:t>
            </a:r>
            <a:br>
              <a:rPr lang="fr-FR" sz="2000" dirty="0"/>
            </a:br>
            <a:r>
              <a:rPr lang="fr-FR" sz="2000" dirty="0"/>
              <a:t>accessible à tous.</a:t>
            </a:r>
          </a:p>
        </p:txBody>
      </p:sp>
      <p:sp>
        <p:nvSpPr>
          <p:cNvPr id="4" name="Espace réservé du numéro de diapositive 3">
            <a:extLst>
              <a:ext uri="{FF2B5EF4-FFF2-40B4-BE49-F238E27FC236}">
                <a16:creationId xmlns:a16="http://schemas.microsoft.com/office/drawing/2014/main" id="{6BB49BA5-BE89-6992-2E47-196AA65E1196}"/>
              </a:ext>
            </a:extLst>
          </p:cNvPr>
          <p:cNvSpPr>
            <a:spLocks noGrp="1"/>
          </p:cNvSpPr>
          <p:nvPr>
            <p:ph type="sldNum" sz="quarter" idx="12"/>
          </p:nvPr>
        </p:nvSpPr>
        <p:spPr/>
        <p:txBody>
          <a:bodyPr/>
          <a:lstStyle/>
          <a:p>
            <a:fld id="{54FEA059-E103-7742-9DAE-B124FB3A7B06}" type="slidenum">
              <a:rPr lang="fr-FR" smtClean="0"/>
              <a:pPr/>
              <a:t>3</a:t>
            </a:fld>
            <a:endParaRPr lang="fr-FR"/>
          </a:p>
        </p:txBody>
      </p:sp>
      <p:sp>
        <p:nvSpPr>
          <p:cNvPr id="5" name="Espace réservé du pied de page 4">
            <a:extLst>
              <a:ext uri="{FF2B5EF4-FFF2-40B4-BE49-F238E27FC236}">
                <a16:creationId xmlns:a16="http://schemas.microsoft.com/office/drawing/2014/main" id="{7A1B40A3-8B1E-CE5D-0F1D-99902FF53B57}"/>
              </a:ext>
            </a:extLst>
          </p:cNvPr>
          <p:cNvSpPr>
            <a:spLocks noGrp="1"/>
          </p:cNvSpPr>
          <p:nvPr>
            <p:ph type="ftr" sz="quarter" idx="11"/>
          </p:nvPr>
        </p:nvSpPr>
        <p:spPr/>
        <p:txBody>
          <a:bodyPr/>
          <a:lstStyle/>
          <a:p>
            <a:pPr algn="l"/>
            <a:r>
              <a:rPr lang="fr-FR"/>
              <a:t>Louison Pignon, embarquez dans l'aventure !</a:t>
            </a:r>
          </a:p>
        </p:txBody>
      </p:sp>
      <p:grpSp>
        <p:nvGrpSpPr>
          <p:cNvPr id="6" name="Groupe 5">
            <a:extLst>
              <a:ext uri="{FF2B5EF4-FFF2-40B4-BE49-F238E27FC236}">
                <a16:creationId xmlns:a16="http://schemas.microsoft.com/office/drawing/2014/main" id="{FA6B625A-A442-4481-E008-8A0DAAB8C19F}"/>
              </a:ext>
            </a:extLst>
          </p:cNvPr>
          <p:cNvGrpSpPr/>
          <p:nvPr/>
        </p:nvGrpSpPr>
        <p:grpSpPr>
          <a:xfrm>
            <a:off x="5442797" y="3991529"/>
            <a:ext cx="5903630" cy="2546443"/>
            <a:chOff x="5671574" y="4302946"/>
            <a:chExt cx="5476986" cy="2330874"/>
          </a:xfrm>
        </p:grpSpPr>
        <p:pic>
          <p:nvPicPr>
            <p:cNvPr id="7" name="Image 6" descr="Une image contenant texte, vélo, Roue de vélo, affiche&#10;&#10;Le contenu généré par l’IA peut être incorrect.">
              <a:extLst>
                <a:ext uri="{FF2B5EF4-FFF2-40B4-BE49-F238E27FC236}">
                  <a16:creationId xmlns:a16="http://schemas.microsoft.com/office/drawing/2014/main" id="{F53E81C3-B4E0-30CA-024F-176C3FAB02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71574" y="4315934"/>
              <a:ext cx="1303060" cy="2317886"/>
            </a:xfrm>
            <a:prstGeom prst="rect">
              <a:avLst/>
            </a:prstGeom>
          </p:spPr>
        </p:pic>
        <p:pic>
          <p:nvPicPr>
            <p:cNvPr id="9" name="Image 8" descr="Une image contenant texte, carte, capture d’écran, Police&#10;&#10;Le contenu généré par l’IA peut être incorrect.">
              <a:extLst>
                <a:ext uri="{FF2B5EF4-FFF2-40B4-BE49-F238E27FC236}">
                  <a16:creationId xmlns:a16="http://schemas.microsoft.com/office/drawing/2014/main" id="{4011D03F-5328-4043-19CB-F563DFB8C3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52764" y="4315933"/>
              <a:ext cx="1303060" cy="2317887"/>
            </a:xfrm>
            <a:prstGeom prst="rect">
              <a:avLst/>
            </a:prstGeom>
          </p:spPr>
        </p:pic>
        <p:pic>
          <p:nvPicPr>
            <p:cNvPr id="11" name="Image 10" descr="Une image contenant texte, capture d’écran, Appareil électronique, Appareils électroniques&#10;&#10;Le contenu généré par l’IA peut être incorrect.">
              <a:extLst>
                <a:ext uri="{FF2B5EF4-FFF2-40B4-BE49-F238E27FC236}">
                  <a16:creationId xmlns:a16="http://schemas.microsoft.com/office/drawing/2014/main" id="{1DF6290D-6D4D-2986-09C8-7B0CB2FE57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45500" y="4315934"/>
              <a:ext cx="1303060" cy="2317886"/>
            </a:xfrm>
            <a:prstGeom prst="rect">
              <a:avLst/>
            </a:prstGeom>
          </p:spPr>
        </p:pic>
        <p:pic>
          <p:nvPicPr>
            <p:cNvPr id="13" name="Image 12" descr="Une image contenant texte, capture d’écran, Page web&#10;&#10;Le contenu généré par l’IA peut être incorrect.">
              <a:extLst>
                <a:ext uri="{FF2B5EF4-FFF2-40B4-BE49-F238E27FC236}">
                  <a16:creationId xmlns:a16="http://schemas.microsoft.com/office/drawing/2014/main" id="{EFF2D1E2-5205-B54A-F21C-1193AF0A2B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61980" y="4302946"/>
              <a:ext cx="1303438" cy="2317887"/>
            </a:xfrm>
            <a:prstGeom prst="rect">
              <a:avLst/>
            </a:prstGeom>
          </p:spPr>
        </p:pic>
      </p:grpSp>
      <p:sp>
        <p:nvSpPr>
          <p:cNvPr id="10" name="ZoneTexte 9">
            <a:extLst>
              <a:ext uri="{FF2B5EF4-FFF2-40B4-BE49-F238E27FC236}">
                <a16:creationId xmlns:a16="http://schemas.microsoft.com/office/drawing/2014/main" id="{814151D4-F111-0626-ABC5-3F7E7998508B}"/>
              </a:ext>
            </a:extLst>
          </p:cNvPr>
          <p:cNvSpPr txBox="1"/>
          <p:nvPr/>
        </p:nvSpPr>
        <p:spPr>
          <a:xfrm>
            <a:off x="2193331" y="4931788"/>
            <a:ext cx="2912658" cy="1200329"/>
          </a:xfrm>
          <a:prstGeom prst="rect">
            <a:avLst/>
          </a:prstGeom>
          <a:noFill/>
        </p:spPr>
        <p:txBody>
          <a:bodyPr wrap="square">
            <a:spAutoFit/>
          </a:bodyPr>
          <a:lstStyle/>
          <a:p>
            <a:r>
              <a:rPr lang="fr-FR" sz="1800" dirty="0">
                <a:latin typeface="Open Sans" panose="020B0606030504020204" pitchFamily="34" charset="0"/>
                <a:ea typeface="Open Sans" panose="020B0606030504020204" pitchFamily="34" charset="0"/>
                <a:cs typeface="Open Sans" panose="020B0606030504020204" pitchFamily="34" charset="0"/>
              </a:rPr>
              <a:t>Certaines aventures sont disponibles en langues anglaises, allemandes</a:t>
            </a:r>
            <a:br>
              <a:rPr lang="fr-FR" sz="1800" dirty="0">
                <a:latin typeface="Open Sans" panose="020B0606030504020204" pitchFamily="34" charset="0"/>
                <a:ea typeface="Open Sans" panose="020B0606030504020204" pitchFamily="34" charset="0"/>
                <a:cs typeface="Open Sans" panose="020B0606030504020204" pitchFamily="34" charset="0"/>
              </a:rPr>
            </a:br>
            <a:r>
              <a:rPr lang="fr-FR" sz="1800" dirty="0">
                <a:latin typeface="Open Sans" panose="020B0606030504020204" pitchFamily="34" charset="0"/>
                <a:ea typeface="Open Sans" panose="020B0606030504020204" pitchFamily="34" charset="0"/>
                <a:cs typeface="Open Sans" panose="020B0606030504020204" pitchFamily="34" charset="0"/>
              </a:rPr>
              <a:t>et néerlandaises.</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que 14" descr="Jouer avec un remplissage uni">
            <a:extLst>
              <a:ext uri="{FF2B5EF4-FFF2-40B4-BE49-F238E27FC236}">
                <a16:creationId xmlns:a16="http://schemas.microsoft.com/office/drawing/2014/main" id="{A05D43AF-1D04-4054-827A-DC33FF3FF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37886" y="4938881"/>
            <a:ext cx="332963" cy="332963"/>
          </a:xfrm>
          <a:prstGeom prst="rect">
            <a:avLst/>
          </a:prstGeom>
        </p:spPr>
      </p:pic>
    </p:spTree>
    <p:extLst>
      <p:ext uri="{BB962C8B-B14F-4D97-AF65-F5344CB8AC3E}">
        <p14:creationId xmlns:p14="http://schemas.microsoft.com/office/powerpoint/2010/main" val="189861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58644-7FFB-EB5C-8CBF-792F3A5996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3CCD46-4181-AF40-7876-85FC4446235C}"/>
              </a:ext>
            </a:extLst>
          </p:cNvPr>
          <p:cNvSpPr>
            <a:spLocks noGrp="1"/>
          </p:cNvSpPr>
          <p:nvPr>
            <p:ph type="title"/>
          </p:nvPr>
        </p:nvSpPr>
        <p:spPr/>
        <p:txBody>
          <a:bodyPr/>
          <a:lstStyle/>
          <a:p>
            <a:r>
              <a:rPr lang="fr-FR"/>
              <a:t>Comment ça fonctionne ?</a:t>
            </a:r>
          </a:p>
        </p:txBody>
      </p:sp>
      <p:sp>
        <p:nvSpPr>
          <p:cNvPr id="3" name="Espace réservé du contenu 2">
            <a:extLst>
              <a:ext uri="{FF2B5EF4-FFF2-40B4-BE49-F238E27FC236}">
                <a16:creationId xmlns:a16="http://schemas.microsoft.com/office/drawing/2014/main" id="{CD103141-74A4-D615-161D-1C95385E039E}"/>
              </a:ext>
            </a:extLst>
          </p:cNvPr>
          <p:cNvSpPr>
            <a:spLocks noGrp="1"/>
          </p:cNvSpPr>
          <p:nvPr>
            <p:ph idx="1"/>
          </p:nvPr>
        </p:nvSpPr>
        <p:spPr>
          <a:xfrm>
            <a:off x="604043" y="1613754"/>
            <a:ext cx="10983913" cy="4393755"/>
          </a:xfrm>
        </p:spPr>
        <p:txBody>
          <a:bodyPr>
            <a:normAutofit/>
          </a:bodyPr>
          <a:lstStyle/>
          <a:p>
            <a:r>
              <a:rPr lang="fr-FR" dirty="0"/>
              <a:t> Une aventure simple et ludique :</a:t>
            </a:r>
          </a:p>
          <a:p>
            <a:pPr lvl="1"/>
            <a:r>
              <a:rPr lang="fr-FR" dirty="0"/>
              <a:t>Le joueur télécharge l’application</a:t>
            </a:r>
          </a:p>
          <a:p>
            <a:pPr lvl="1"/>
            <a:r>
              <a:rPr lang="fr-FR" dirty="0"/>
              <a:t>Il choisit son aventure et part à la découverte du trésor !</a:t>
            </a:r>
          </a:p>
          <a:p>
            <a:pPr lvl="1"/>
            <a:r>
              <a:rPr lang="fr-FR" dirty="0"/>
              <a:t>Il suit le parcours grâce à un système de géolocalisation précis et puissant, résout les énigmes tout en découvrant le territoire</a:t>
            </a:r>
          </a:p>
          <a:p>
            <a:pPr lvl="1"/>
            <a:r>
              <a:rPr lang="fr-FR" dirty="0"/>
              <a:t>Il accède à des informations complémentaires, comme par exemple les lieux de visite à proximité.</a:t>
            </a:r>
          </a:p>
          <a:p>
            <a:pPr lvl="1"/>
            <a:r>
              <a:rPr lang="fr-FR" dirty="0"/>
              <a:t>Des offres privilèges lui sont proposées tout au long de l’aventure.</a:t>
            </a:r>
          </a:p>
          <a:p>
            <a:pPr lvl="1"/>
            <a:r>
              <a:rPr lang="fr-FR" dirty="0"/>
              <a:t>A la fin : il trouve la cache finale dissimulée dans la nature (le trésor !) et remporte son badge.</a:t>
            </a:r>
          </a:p>
        </p:txBody>
      </p:sp>
      <p:sp>
        <p:nvSpPr>
          <p:cNvPr id="4" name="Espace réservé du numéro de diapositive 3">
            <a:extLst>
              <a:ext uri="{FF2B5EF4-FFF2-40B4-BE49-F238E27FC236}">
                <a16:creationId xmlns:a16="http://schemas.microsoft.com/office/drawing/2014/main" id="{A7080A39-8D70-05A6-FABC-ECBC23E88376}"/>
              </a:ext>
            </a:extLst>
          </p:cNvPr>
          <p:cNvSpPr>
            <a:spLocks noGrp="1"/>
          </p:cNvSpPr>
          <p:nvPr>
            <p:ph type="sldNum" sz="quarter" idx="12"/>
          </p:nvPr>
        </p:nvSpPr>
        <p:spPr/>
        <p:txBody>
          <a:bodyPr/>
          <a:lstStyle/>
          <a:p>
            <a:fld id="{54FEA059-E103-7742-9DAE-B124FB3A7B06}" type="slidenum">
              <a:rPr lang="fr-FR" smtClean="0"/>
              <a:pPr/>
              <a:t>4</a:t>
            </a:fld>
            <a:endParaRPr lang="fr-FR"/>
          </a:p>
        </p:txBody>
      </p:sp>
      <p:sp>
        <p:nvSpPr>
          <p:cNvPr id="5" name="Espace réservé du pied de page 4">
            <a:extLst>
              <a:ext uri="{FF2B5EF4-FFF2-40B4-BE49-F238E27FC236}">
                <a16:creationId xmlns:a16="http://schemas.microsoft.com/office/drawing/2014/main" id="{579A837D-C620-36D4-988E-6BCA108A611E}"/>
              </a:ext>
            </a:extLst>
          </p:cNvPr>
          <p:cNvSpPr>
            <a:spLocks noGrp="1"/>
          </p:cNvSpPr>
          <p:nvPr>
            <p:ph type="ftr" sz="quarter" idx="11"/>
          </p:nvPr>
        </p:nvSpPr>
        <p:spPr/>
        <p:txBody>
          <a:bodyPr/>
          <a:lstStyle/>
          <a:p>
            <a:pPr algn="l"/>
            <a:r>
              <a:rPr lang="fr-FR"/>
              <a:t>Louison Pignon, embarquez dans l'aventure !</a:t>
            </a:r>
          </a:p>
        </p:txBody>
      </p:sp>
    </p:spTree>
    <p:extLst>
      <p:ext uri="{BB962C8B-B14F-4D97-AF65-F5344CB8AC3E}">
        <p14:creationId xmlns:p14="http://schemas.microsoft.com/office/powerpoint/2010/main" val="280967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38F9-D9CE-A545-A6CE-75B1AC0F82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8188B4-BAAF-2DCF-EF84-A348EF65284D}"/>
              </a:ext>
            </a:extLst>
          </p:cNvPr>
          <p:cNvSpPr>
            <a:spLocks noGrp="1"/>
          </p:cNvSpPr>
          <p:nvPr>
            <p:ph type="title"/>
          </p:nvPr>
        </p:nvSpPr>
        <p:spPr/>
        <p:txBody>
          <a:bodyPr/>
          <a:lstStyle/>
          <a:p>
            <a:r>
              <a:rPr lang="fr-FR"/>
              <a:t>Comment ça fonctionne ?</a:t>
            </a:r>
          </a:p>
        </p:txBody>
      </p:sp>
      <p:sp>
        <p:nvSpPr>
          <p:cNvPr id="4" name="Espace réservé du numéro de diapositive 3">
            <a:extLst>
              <a:ext uri="{FF2B5EF4-FFF2-40B4-BE49-F238E27FC236}">
                <a16:creationId xmlns:a16="http://schemas.microsoft.com/office/drawing/2014/main" id="{5B64C668-BE8C-5702-AC4D-AB34FD83ED75}"/>
              </a:ext>
            </a:extLst>
          </p:cNvPr>
          <p:cNvSpPr>
            <a:spLocks noGrp="1"/>
          </p:cNvSpPr>
          <p:nvPr>
            <p:ph type="sldNum" sz="quarter" idx="12"/>
          </p:nvPr>
        </p:nvSpPr>
        <p:spPr/>
        <p:txBody>
          <a:bodyPr/>
          <a:lstStyle/>
          <a:p>
            <a:fld id="{54FEA059-E103-7742-9DAE-B124FB3A7B06}" type="slidenum">
              <a:rPr lang="fr-FR" smtClean="0"/>
              <a:pPr/>
              <a:t>5</a:t>
            </a:fld>
            <a:endParaRPr lang="fr-FR"/>
          </a:p>
        </p:txBody>
      </p:sp>
      <p:sp>
        <p:nvSpPr>
          <p:cNvPr id="5" name="Espace réservé du pied de page 4">
            <a:extLst>
              <a:ext uri="{FF2B5EF4-FFF2-40B4-BE49-F238E27FC236}">
                <a16:creationId xmlns:a16="http://schemas.microsoft.com/office/drawing/2014/main" id="{D3D13CC6-E4DF-AA13-A6F7-6D7C37F12A23}"/>
              </a:ext>
            </a:extLst>
          </p:cNvPr>
          <p:cNvSpPr>
            <a:spLocks noGrp="1"/>
          </p:cNvSpPr>
          <p:nvPr>
            <p:ph type="ftr" sz="quarter" idx="11"/>
          </p:nvPr>
        </p:nvSpPr>
        <p:spPr/>
        <p:txBody>
          <a:bodyPr/>
          <a:lstStyle/>
          <a:p>
            <a:pPr algn="l"/>
            <a:r>
              <a:rPr lang="fr-FR"/>
              <a:t>Louison Pignon, embarquez dans l'aventure !</a:t>
            </a:r>
          </a:p>
        </p:txBody>
      </p:sp>
      <p:sp>
        <p:nvSpPr>
          <p:cNvPr id="7" name="ZoneTexte 6">
            <a:extLst>
              <a:ext uri="{FF2B5EF4-FFF2-40B4-BE49-F238E27FC236}">
                <a16:creationId xmlns:a16="http://schemas.microsoft.com/office/drawing/2014/main" id="{39E5AD76-DEA2-0719-0F5A-A1F9A17105ED}"/>
              </a:ext>
            </a:extLst>
          </p:cNvPr>
          <p:cNvSpPr txBox="1"/>
          <p:nvPr/>
        </p:nvSpPr>
        <p:spPr>
          <a:xfrm>
            <a:off x="7691713" y="5165324"/>
            <a:ext cx="2453749" cy="307777"/>
          </a:xfrm>
          <a:prstGeom prst="rect">
            <a:avLst/>
          </a:prstGeom>
          <a:noFill/>
        </p:spPr>
        <p:txBody>
          <a:bodyPr wrap="none" rtlCol="0">
            <a:spAutoFit/>
          </a:bodyPr>
          <a:lstStyle/>
          <a:p>
            <a:r>
              <a:rPr lang="fr-FR" sz="1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www.louison-pignon.com</a:t>
            </a:r>
          </a:p>
        </p:txBody>
      </p:sp>
      <p:sp>
        <p:nvSpPr>
          <p:cNvPr id="8" name="ZoneTexte 7">
            <a:extLst>
              <a:ext uri="{FF2B5EF4-FFF2-40B4-BE49-F238E27FC236}">
                <a16:creationId xmlns:a16="http://schemas.microsoft.com/office/drawing/2014/main" id="{AE86FEA6-F529-2303-0E9A-C123D4E93753}"/>
              </a:ext>
            </a:extLst>
          </p:cNvPr>
          <p:cNvSpPr txBox="1"/>
          <p:nvPr/>
        </p:nvSpPr>
        <p:spPr>
          <a:xfrm>
            <a:off x="7685133" y="5679411"/>
            <a:ext cx="3449599" cy="307777"/>
          </a:xfrm>
          <a:prstGeom prst="rect">
            <a:avLst/>
          </a:prstGeom>
          <a:noFill/>
        </p:spPr>
        <p:txBody>
          <a:bodyPr wrap="none" rtlCol="0">
            <a:spAutoFit/>
          </a:bodyPr>
          <a:lstStyle/>
          <a:p>
            <a:r>
              <a:rPr lang="fr-FR" sz="1400" b="1"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Les folles aventures de Louison Pignon</a:t>
            </a:r>
          </a:p>
        </p:txBody>
      </p:sp>
      <p:sp>
        <p:nvSpPr>
          <p:cNvPr id="9" name="ZoneTexte 8">
            <a:extLst>
              <a:ext uri="{FF2B5EF4-FFF2-40B4-BE49-F238E27FC236}">
                <a16:creationId xmlns:a16="http://schemas.microsoft.com/office/drawing/2014/main" id="{4E670256-2FF8-AC3B-8748-18E41B105658}"/>
              </a:ext>
            </a:extLst>
          </p:cNvPr>
          <p:cNvSpPr txBox="1"/>
          <p:nvPr/>
        </p:nvSpPr>
        <p:spPr>
          <a:xfrm>
            <a:off x="621446" y="1716512"/>
            <a:ext cx="4690410" cy="369332"/>
          </a:xfrm>
          <a:prstGeom prst="rect">
            <a:avLst/>
          </a:prstGeom>
          <a:noFill/>
        </p:spPr>
        <p:txBody>
          <a:bodyPr wrap="square" rtlCol="0">
            <a:spAutoFit/>
          </a:bodyPr>
          <a:lstStyle/>
          <a:p>
            <a:pPr algn="ctr"/>
            <a: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t>10 badges « Follets » à collectionner !</a:t>
            </a:r>
            <a:endParaRPr lang="fr-FR"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Image 11" descr="Une image contenant capture d’écran, Graphique, graphisme, texte&#10;&#10;Le contenu généré par l’IA peut être incorrect.">
            <a:extLst>
              <a:ext uri="{FF2B5EF4-FFF2-40B4-BE49-F238E27FC236}">
                <a16:creationId xmlns:a16="http://schemas.microsoft.com/office/drawing/2014/main" id="{D099A266-6929-199E-9BDA-660436A5302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21446" y="2270744"/>
            <a:ext cx="4690411" cy="1336429"/>
          </a:xfrm>
          <a:prstGeom prst="rect">
            <a:avLst/>
          </a:prstGeom>
        </p:spPr>
      </p:pic>
      <p:pic>
        <p:nvPicPr>
          <p:cNvPr id="3" name="Image 2" descr="Une image contenant capture d’écran, Graphique, graphisme, texte&#10;&#10;Le contenu généré par l’IA peut être incorrect.">
            <a:extLst>
              <a:ext uri="{FF2B5EF4-FFF2-40B4-BE49-F238E27FC236}">
                <a16:creationId xmlns:a16="http://schemas.microsoft.com/office/drawing/2014/main" id="{A03B9872-AEBE-56BF-18EA-576100E4343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3014" y="3585289"/>
            <a:ext cx="4427275" cy="1336429"/>
          </a:xfrm>
          <a:prstGeom prst="rect">
            <a:avLst/>
          </a:prstGeom>
        </p:spPr>
      </p:pic>
      <p:pic>
        <p:nvPicPr>
          <p:cNvPr id="10" name="Image 9" descr="Une image contenant capture d’écran, Graphique, graphisme, texte&#10;&#10;Le contenu généré par l’IA peut être incorrect.">
            <a:extLst>
              <a:ext uri="{FF2B5EF4-FFF2-40B4-BE49-F238E27FC236}">
                <a16:creationId xmlns:a16="http://schemas.microsoft.com/office/drawing/2014/main" id="{6A33843F-D352-4AB9-57EF-409BCB53873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845031" y="4874352"/>
            <a:ext cx="2243241" cy="1336429"/>
          </a:xfrm>
          <a:prstGeom prst="rect">
            <a:avLst/>
          </a:prstGeom>
        </p:spPr>
      </p:pic>
      <p:pic>
        <p:nvPicPr>
          <p:cNvPr id="13" name="Graphique 12" descr="Internet avec un remplissage uni">
            <a:extLst>
              <a:ext uri="{FF2B5EF4-FFF2-40B4-BE49-F238E27FC236}">
                <a16:creationId xmlns:a16="http://schemas.microsoft.com/office/drawing/2014/main" id="{60F9DB0D-F52E-BF35-929C-7119A2DABA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1713" y="1788249"/>
            <a:ext cx="914400" cy="914400"/>
          </a:xfrm>
          <a:prstGeom prst="rect">
            <a:avLst/>
          </a:prstGeom>
        </p:spPr>
      </p:pic>
      <p:pic>
        <p:nvPicPr>
          <p:cNvPr id="15" name="Graphique 14" descr="Smartphone avec un remplissage uni">
            <a:extLst>
              <a:ext uri="{FF2B5EF4-FFF2-40B4-BE49-F238E27FC236}">
                <a16:creationId xmlns:a16="http://schemas.microsoft.com/office/drawing/2014/main" id="{315EEF9B-E091-9F78-CD39-1F34773761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424" y="1788249"/>
            <a:ext cx="914400" cy="914400"/>
          </a:xfrm>
          <a:prstGeom prst="rect">
            <a:avLst/>
          </a:prstGeom>
        </p:spPr>
      </p:pic>
      <p:pic>
        <p:nvPicPr>
          <p:cNvPr id="17" name="Graphique 16" descr="Réseau en ligne avec un remplissage uni">
            <a:extLst>
              <a:ext uri="{FF2B5EF4-FFF2-40B4-BE49-F238E27FC236}">
                <a16:creationId xmlns:a16="http://schemas.microsoft.com/office/drawing/2014/main" id="{308CF419-EDD3-0F2B-C43C-9A7A4F0AD5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11713" y="3213961"/>
            <a:ext cx="914400" cy="914400"/>
          </a:xfrm>
          <a:prstGeom prst="rect">
            <a:avLst/>
          </a:prstGeom>
        </p:spPr>
      </p:pic>
      <p:pic>
        <p:nvPicPr>
          <p:cNvPr id="19" name="Graphique 18" descr="Connexions avec un remplissage uni">
            <a:extLst>
              <a:ext uri="{FF2B5EF4-FFF2-40B4-BE49-F238E27FC236}">
                <a16:creationId xmlns:a16="http://schemas.microsoft.com/office/drawing/2014/main" id="{F424483F-28B2-0809-E979-023A4C3F51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86354" y="3213961"/>
            <a:ext cx="1022540" cy="1022540"/>
          </a:xfrm>
          <a:prstGeom prst="rect">
            <a:avLst/>
          </a:prstGeom>
        </p:spPr>
      </p:pic>
      <p:sp>
        <p:nvSpPr>
          <p:cNvPr id="20" name="ZoneTexte 19">
            <a:extLst>
              <a:ext uri="{FF2B5EF4-FFF2-40B4-BE49-F238E27FC236}">
                <a16:creationId xmlns:a16="http://schemas.microsoft.com/office/drawing/2014/main" id="{970CA6D6-5F53-4F02-9BF1-9776991C2E2C}"/>
              </a:ext>
            </a:extLst>
          </p:cNvPr>
          <p:cNvSpPr txBox="1"/>
          <p:nvPr/>
        </p:nvSpPr>
        <p:spPr>
          <a:xfrm>
            <a:off x="6598459" y="2683518"/>
            <a:ext cx="1740908" cy="369332"/>
          </a:xfrm>
          <a:prstGeom prst="rect">
            <a:avLst/>
          </a:prstGeom>
          <a:noFill/>
        </p:spPr>
        <p:txBody>
          <a:bodyPr wrap="square" rtlCol="0">
            <a:spAutoFit/>
          </a:bodyPr>
          <a:lstStyle/>
          <a:p>
            <a:pPr algn="ctr"/>
            <a: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t>un site web</a:t>
            </a:r>
            <a:endParaRPr lang="fr-FR"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ZoneTexte 21">
            <a:extLst>
              <a:ext uri="{FF2B5EF4-FFF2-40B4-BE49-F238E27FC236}">
                <a16:creationId xmlns:a16="http://schemas.microsoft.com/office/drawing/2014/main" id="{BB813C87-A9A2-FDDF-5678-FDFA3CAF2B6D}"/>
              </a:ext>
            </a:extLst>
          </p:cNvPr>
          <p:cNvSpPr txBox="1"/>
          <p:nvPr/>
        </p:nvSpPr>
        <p:spPr>
          <a:xfrm>
            <a:off x="9027170" y="2697641"/>
            <a:ext cx="1740908" cy="369332"/>
          </a:xfrm>
          <a:prstGeom prst="rect">
            <a:avLst/>
          </a:prstGeom>
          <a:noFill/>
        </p:spPr>
        <p:txBody>
          <a:bodyPr wrap="square" rtlCol="0">
            <a:spAutoFit/>
          </a:bodyPr>
          <a:lstStyle/>
          <a:p>
            <a:pPr algn="ctr"/>
            <a: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t>une appli</a:t>
            </a:r>
            <a:endParaRPr lang="fr-FR"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FD114404-0DF1-3CEE-4C48-5C8506EDD94E}"/>
              </a:ext>
            </a:extLst>
          </p:cNvPr>
          <p:cNvSpPr txBox="1"/>
          <p:nvPr/>
        </p:nvSpPr>
        <p:spPr>
          <a:xfrm>
            <a:off x="6598459" y="4201989"/>
            <a:ext cx="1740908" cy="646331"/>
          </a:xfrm>
          <a:prstGeom prst="rect">
            <a:avLst/>
          </a:prstGeom>
          <a:noFill/>
        </p:spPr>
        <p:txBody>
          <a:bodyPr wrap="square" rtlCol="0">
            <a:spAutoFit/>
          </a:bodyPr>
          <a:lstStyle/>
          <a:p>
            <a:pPr algn="ctr"/>
            <a: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t>un réseau</a:t>
            </a:r>
            <a:b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t>social</a:t>
            </a:r>
            <a:endParaRPr lang="fr-FR"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ZoneTexte 23">
            <a:extLst>
              <a:ext uri="{FF2B5EF4-FFF2-40B4-BE49-F238E27FC236}">
                <a16:creationId xmlns:a16="http://schemas.microsoft.com/office/drawing/2014/main" id="{5EE8EB7A-1539-28A0-858E-7788C789FCC9}"/>
              </a:ext>
            </a:extLst>
          </p:cNvPr>
          <p:cNvSpPr txBox="1"/>
          <p:nvPr/>
        </p:nvSpPr>
        <p:spPr>
          <a:xfrm>
            <a:off x="9027170" y="4198404"/>
            <a:ext cx="1740908" cy="646331"/>
          </a:xfrm>
          <a:prstGeom prst="rect">
            <a:avLst/>
          </a:prstGeom>
          <a:noFill/>
        </p:spPr>
        <p:txBody>
          <a:bodyPr wrap="square" rtlCol="0">
            <a:spAutoFit/>
          </a:bodyPr>
          <a:lstStyle/>
          <a:p>
            <a:pPr algn="ctr"/>
            <a:r>
              <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rPr>
              <a:t>une communauté</a:t>
            </a:r>
            <a:endParaRPr lang="fr-FR" b="1"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Graphique 25" descr="Monde avec un remplissage uni">
            <a:extLst>
              <a:ext uri="{FF2B5EF4-FFF2-40B4-BE49-F238E27FC236}">
                <a16:creationId xmlns:a16="http://schemas.microsoft.com/office/drawing/2014/main" id="{B05220DB-86C9-E70D-609B-DC49876A2E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36357" y="5069817"/>
            <a:ext cx="508130" cy="508130"/>
          </a:xfrm>
          <a:prstGeom prst="rect">
            <a:avLst/>
          </a:prstGeom>
        </p:spPr>
      </p:pic>
      <p:pic>
        <p:nvPicPr>
          <p:cNvPr id="28" name="Image 27" descr="Une image contenant symbole, logo, Police&#10;&#10;Le contenu généré par l’IA peut être incorrect.">
            <a:extLst>
              <a:ext uri="{FF2B5EF4-FFF2-40B4-BE49-F238E27FC236}">
                <a16:creationId xmlns:a16="http://schemas.microsoft.com/office/drawing/2014/main" id="{65B428C4-2940-9F22-58FB-BCBC932166C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299150" y="5617800"/>
            <a:ext cx="382544" cy="382544"/>
          </a:xfrm>
          <a:prstGeom prst="rect">
            <a:avLst/>
          </a:prstGeom>
        </p:spPr>
      </p:pic>
    </p:spTree>
    <p:extLst>
      <p:ext uri="{BB962C8B-B14F-4D97-AF65-F5344CB8AC3E}">
        <p14:creationId xmlns:p14="http://schemas.microsoft.com/office/powerpoint/2010/main" val="372792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397B0-7530-A175-3962-D369300C72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9B7AF3-8E0E-7A97-3C5D-88A55AF5820C}"/>
              </a:ext>
            </a:extLst>
          </p:cNvPr>
          <p:cNvSpPr>
            <a:spLocks noGrp="1"/>
          </p:cNvSpPr>
          <p:nvPr>
            <p:ph type="title"/>
          </p:nvPr>
        </p:nvSpPr>
        <p:spPr/>
        <p:txBody>
          <a:bodyPr/>
          <a:lstStyle/>
          <a:p>
            <a:r>
              <a:rPr lang="fr-FR"/>
              <a:t>Les pratiques possibles</a:t>
            </a:r>
          </a:p>
        </p:txBody>
      </p:sp>
      <p:sp>
        <p:nvSpPr>
          <p:cNvPr id="3" name="Espace réservé du contenu 2">
            <a:extLst>
              <a:ext uri="{FF2B5EF4-FFF2-40B4-BE49-F238E27FC236}">
                <a16:creationId xmlns:a16="http://schemas.microsoft.com/office/drawing/2014/main" id="{D5168FBB-F02A-13E7-9379-D5B11D5F7A42}"/>
              </a:ext>
            </a:extLst>
          </p:cNvPr>
          <p:cNvSpPr>
            <a:spLocks noGrp="1"/>
          </p:cNvSpPr>
          <p:nvPr>
            <p:ph idx="1"/>
          </p:nvPr>
        </p:nvSpPr>
        <p:spPr>
          <a:xfrm>
            <a:off x="834461" y="1670634"/>
            <a:ext cx="10515600" cy="2902841"/>
          </a:xfrm>
        </p:spPr>
        <p:txBody>
          <a:bodyPr/>
          <a:lstStyle/>
          <a:p>
            <a:r>
              <a:rPr lang="fr-FR" dirty="0"/>
              <a:t> Un produit </a:t>
            </a:r>
            <a:r>
              <a:rPr lang="fr-FR" dirty="0">
                <a:solidFill>
                  <a:schemeClr val="tx2"/>
                </a:solidFill>
              </a:rPr>
              <a:t>100% </a:t>
            </a:r>
            <a:r>
              <a:rPr lang="fr-FR" i="1" dirty="0" err="1">
                <a:solidFill>
                  <a:schemeClr val="tx2"/>
                </a:solidFill>
              </a:rPr>
              <a:t>outdoor</a:t>
            </a:r>
            <a:r>
              <a:rPr lang="fr-FR" dirty="0"/>
              <a:t>, adapté à toutes les formes d’itinérances :</a:t>
            </a:r>
          </a:p>
          <a:p>
            <a:pPr marL="914400" lvl="2" indent="0">
              <a:spcBef>
                <a:spcPts val="1100"/>
              </a:spcBef>
              <a:buNone/>
            </a:pPr>
            <a:r>
              <a:rPr lang="fr-FR" sz="2400" dirty="0">
                <a:solidFill>
                  <a:schemeClr val="tx2"/>
                </a:solidFill>
              </a:rPr>
              <a:t>À pied </a:t>
            </a:r>
            <a:r>
              <a:rPr lang="fr-FR" sz="2400" dirty="0"/>
              <a:t>: balades familiales ou découvertes urbaines</a:t>
            </a:r>
          </a:p>
          <a:p>
            <a:pPr marL="914400" lvl="2" indent="0">
              <a:spcBef>
                <a:spcPts val="1100"/>
              </a:spcBef>
              <a:buNone/>
            </a:pPr>
            <a:r>
              <a:rPr lang="fr-FR" sz="2400" dirty="0">
                <a:solidFill>
                  <a:schemeClr val="tx2"/>
                </a:solidFill>
              </a:rPr>
              <a:t>À vélo </a:t>
            </a:r>
            <a:r>
              <a:rPr lang="fr-FR" sz="2400" dirty="0"/>
              <a:t>: sur voies vertes, boucles ou itinéraires EuroVelo3 – La </a:t>
            </a:r>
            <a:r>
              <a:rPr lang="fr-FR" sz="2400" dirty="0" err="1"/>
              <a:t>Scandibérique</a:t>
            </a:r>
            <a:r>
              <a:rPr lang="fr-FR" sz="2400" dirty="0"/>
              <a:t> et la </a:t>
            </a:r>
            <a:r>
              <a:rPr lang="fr-FR" sz="2400" dirty="0" err="1"/>
              <a:t>Véloroute</a:t>
            </a:r>
            <a:r>
              <a:rPr lang="fr-FR" sz="2400" dirty="0"/>
              <a:t> de la mémoire (V32)</a:t>
            </a:r>
          </a:p>
          <a:p>
            <a:pPr marL="914400" lvl="2" indent="0">
              <a:spcBef>
                <a:spcPts val="1100"/>
              </a:spcBef>
              <a:buNone/>
            </a:pPr>
            <a:r>
              <a:rPr lang="fr-FR" sz="2400" dirty="0">
                <a:solidFill>
                  <a:schemeClr val="tx2"/>
                </a:solidFill>
              </a:rPr>
              <a:t>En canoë </a:t>
            </a:r>
            <a:r>
              <a:rPr lang="fr-FR" sz="2400" dirty="0"/>
              <a:t>: sur les rivières et canaux</a:t>
            </a:r>
          </a:p>
        </p:txBody>
      </p:sp>
      <p:sp>
        <p:nvSpPr>
          <p:cNvPr id="4" name="Espace réservé du numéro de diapositive 3">
            <a:extLst>
              <a:ext uri="{FF2B5EF4-FFF2-40B4-BE49-F238E27FC236}">
                <a16:creationId xmlns:a16="http://schemas.microsoft.com/office/drawing/2014/main" id="{F142E142-88A0-7364-F953-41CAD5C750CC}"/>
              </a:ext>
            </a:extLst>
          </p:cNvPr>
          <p:cNvSpPr>
            <a:spLocks noGrp="1"/>
          </p:cNvSpPr>
          <p:nvPr>
            <p:ph type="sldNum" sz="quarter" idx="12"/>
          </p:nvPr>
        </p:nvSpPr>
        <p:spPr/>
        <p:txBody>
          <a:bodyPr/>
          <a:lstStyle/>
          <a:p>
            <a:fld id="{54FEA059-E103-7742-9DAE-B124FB3A7B06}" type="slidenum">
              <a:rPr lang="fr-FR" smtClean="0"/>
              <a:pPr/>
              <a:t>6</a:t>
            </a:fld>
            <a:endParaRPr lang="fr-FR"/>
          </a:p>
        </p:txBody>
      </p:sp>
      <p:sp>
        <p:nvSpPr>
          <p:cNvPr id="5" name="Espace réservé du pied de page 4">
            <a:extLst>
              <a:ext uri="{FF2B5EF4-FFF2-40B4-BE49-F238E27FC236}">
                <a16:creationId xmlns:a16="http://schemas.microsoft.com/office/drawing/2014/main" id="{9042BFC7-40AA-E2A8-C411-04D6A35ABE4A}"/>
              </a:ext>
            </a:extLst>
          </p:cNvPr>
          <p:cNvSpPr>
            <a:spLocks noGrp="1"/>
          </p:cNvSpPr>
          <p:nvPr>
            <p:ph type="ftr" sz="quarter" idx="11"/>
          </p:nvPr>
        </p:nvSpPr>
        <p:spPr/>
        <p:txBody>
          <a:bodyPr/>
          <a:lstStyle/>
          <a:p>
            <a:pPr algn="l"/>
            <a:r>
              <a:rPr lang="fr-FR"/>
              <a:t>Louison Pignon, embarquez dans l'aventure !</a:t>
            </a:r>
          </a:p>
        </p:txBody>
      </p:sp>
      <p:sp>
        <p:nvSpPr>
          <p:cNvPr id="6" name="ZoneTexte 5">
            <a:extLst>
              <a:ext uri="{FF2B5EF4-FFF2-40B4-BE49-F238E27FC236}">
                <a16:creationId xmlns:a16="http://schemas.microsoft.com/office/drawing/2014/main" id="{AD2C894D-4D21-902F-4801-9E45EF0918D6}"/>
              </a:ext>
            </a:extLst>
          </p:cNvPr>
          <p:cNvSpPr txBox="1"/>
          <p:nvPr/>
        </p:nvSpPr>
        <p:spPr>
          <a:xfrm>
            <a:off x="3731604" y="4822213"/>
            <a:ext cx="3946593" cy="400110"/>
          </a:xfrm>
          <a:prstGeom prst="rect">
            <a:avLst/>
          </a:prstGeom>
          <a:noFill/>
        </p:spPr>
        <p:txBody>
          <a:bodyPr wrap="none" rtlCol="0">
            <a:spAutoFit/>
          </a:bodyPr>
          <a:lstStyle/>
          <a:p>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Une activité douce et joyeuse</a:t>
            </a:r>
            <a:endParaRPr lang="fr-F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ZoneTexte 6">
            <a:extLst>
              <a:ext uri="{FF2B5EF4-FFF2-40B4-BE49-F238E27FC236}">
                <a16:creationId xmlns:a16="http://schemas.microsoft.com/office/drawing/2014/main" id="{3F906809-2B13-20B1-0B34-5812C154F399}"/>
              </a:ext>
            </a:extLst>
          </p:cNvPr>
          <p:cNvSpPr txBox="1"/>
          <p:nvPr/>
        </p:nvSpPr>
        <p:spPr>
          <a:xfrm>
            <a:off x="4239239" y="5063728"/>
            <a:ext cx="4890313" cy="523220"/>
          </a:xfrm>
          <a:prstGeom prst="rect">
            <a:avLst/>
          </a:prstGeom>
          <a:noFill/>
        </p:spPr>
        <p:txBody>
          <a:bodyPr wrap="none" rtlCol="0">
            <a:spAutoFit/>
          </a:bodyPr>
          <a:lstStyle/>
          <a:p>
            <a:r>
              <a:rPr lang="fr-FR" sz="2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lenteur, nature, jeu et partage</a:t>
            </a:r>
          </a:p>
        </p:txBody>
      </p:sp>
      <p:pic>
        <p:nvPicPr>
          <p:cNvPr id="11" name="Image 10" descr="Une image contenant capture d’écran, ligne, conception&#10;&#10;Le contenu généré par l’IA peut être incorrect.">
            <a:extLst>
              <a:ext uri="{FF2B5EF4-FFF2-40B4-BE49-F238E27FC236}">
                <a16:creationId xmlns:a16="http://schemas.microsoft.com/office/drawing/2014/main" id="{E8A58DB4-D06D-2D78-286C-63CBD4014B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5367573" y="4573475"/>
            <a:ext cx="1456854" cy="194247"/>
          </a:xfrm>
          <a:prstGeom prst="rect">
            <a:avLst/>
          </a:prstGeom>
        </p:spPr>
      </p:pic>
      <p:pic>
        <p:nvPicPr>
          <p:cNvPr id="12" name="Image 11" descr="Une image contenant capture d’écran, ligne, conception&#10;&#10;Le contenu généré par l’IA peut être incorrect.">
            <a:extLst>
              <a:ext uri="{FF2B5EF4-FFF2-40B4-BE49-F238E27FC236}">
                <a16:creationId xmlns:a16="http://schemas.microsoft.com/office/drawing/2014/main" id="{D18A9B77-0C50-82DE-3C59-512DA5BC0E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7573" y="5641784"/>
            <a:ext cx="1456854" cy="194247"/>
          </a:xfrm>
          <a:prstGeom prst="rect">
            <a:avLst/>
          </a:prstGeom>
        </p:spPr>
      </p:pic>
      <p:pic>
        <p:nvPicPr>
          <p:cNvPr id="14" name="Graphique 13" descr="Botte avec un remplissage uni">
            <a:extLst>
              <a:ext uri="{FF2B5EF4-FFF2-40B4-BE49-F238E27FC236}">
                <a16:creationId xmlns:a16="http://schemas.microsoft.com/office/drawing/2014/main" id="{EDE5879D-6F5D-776D-4B8A-DABFBCCEC6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1260" y="2462316"/>
            <a:ext cx="544913" cy="544913"/>
          </a:xfrm>
          <a:prstGeom prst="rect">
            <a:avLst/>
          </a:prstGeom>
        </p:spPr>
      </p:pic>
      <p:pic>
        <p:nvPicPr>
          <p:cNvPr id="16" name="Graphique 15" descr="Cyclisme avec un remplissage uni">
            <a:extLst>
              <a:ext uri="{FF2B5EF4-FFF2-40B4-BE49-F238E27FC236}">
                <a16:creationId xmlns:a16="http://schemas.microsoft.com/office/drawing/2014/main" id="{7872AE4B-44DD-85FD-9B36-6C5CEBE9C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1791" y="3000265"/>
            <a:ext cx="544913" cy="544913"/>
          </a:xfrm>
          <a:prstGeom prst="rect">
            <a:avLst/>
          </a:prstGeom>
        </p:spPr>
      </p:pic>
      <p:pic>
        <p:nvPicPr>
          <p:cNvPr id="18" name="Graphique 17" descr="Canoë avec un remplissage uni">
            <a:extLst>
              <a:ext uri="{FF2B5EF4-FFF2-40B4-BE49-F238E27FC236}">
                <a16:creationId xmlns:a16="http://schemas.microsoft.com/office/drawing/2014/main" id="{DBE72103-E462-BB08-B8B4-647F9902E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8369" y="3761713"/>
            <a:ext cx="544913" cy="544913"/>
          </a:xfrm>
          <a:prstGeom prst="rect">
            <a:avLst/>
          </a:prstGeom>
        </p:spPr>
      </p:pic>
    </p:spTree>
    <p:extLst>
      <p:ext uri="{BB962C8B-B14F-4D97-AF65-F5344CB8AC3E}">
        <p14:creationId xmlns:p14="http://schemas.microsoft.com/office/powerpoint/2010/main" val="361767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A3974-EDE0-6E08-DAB3-75821321B5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18F337-1F23-4642-C970-D16D835A333F}"/>
              </a:ext>
            </a:extLst>
          </p:cNvPr>
          <p:cNvSpPr>
            <a:spLocks noGrp="1"/>
          </p:cNvSpPr>
          <p:nvPr>
            <p:ph type="title"/>
          </p:nvPr>
        </p:nvSpPr>
        <p:spPr/>
        <p:txBody>
          <a:bodyPr/>
          <a:lstStyle/>
          <a:p>
            <a:r>
              <a:rPr lang="fr-FR"/>
              <a:t>Un jeu qui s’adresse à qui ?</a:t>
            </a:r>
          </a:p>
        </p:txBody>
      </p:sp>
      <p:sp>
        <p:nvSpPr>
          <p:cNvPr id="3" name="Espace réservé du contenu 2">
            <a:extLst>
              <a:ext uri="{FF2B5EF4-FFF2-40B4-BE49-F238E27FC236}">
                <a16:creationId xmlns:a16="http://schemas.microsoft.com/office/drawing/2014/main" id="{1208A25A-5C3C-BBB8-8E4A-D7EA8BE06496}"/>
              </a:ext>
            </a:extLst>
          </p:cNvPr>
          <p:cNvSpPr>
            <a:spLocks noGrp="1"/>
          </p:cNvSpPr>
          <p:nvPr>
            <p:ph idx="1"/>
          </p:nvPr>
        </p:nvSpPr>
        <p:spPr>
          <a:xfrm>
            <a:off x="455539" y="1527648"/>
            <a:ext cx="7288541" cy="3491656"/>
          </a:xfrm>
        </p:spPr>
        <p:txBody>
          <a:bodyPr>
            <a:normAutofit fontScale="92500" lnSpcReduction="20000"/>
          </a:bodyPr>
          <a:lstStyle/>
          <a:p>
            <a:pPr>
              <a:lnSpc>
                <a:spcPct val="120000"/>
              </a:lnSpc>
              <a:spcAft>
                <a:spcPts val="300"/>
              </a:spcAft>
            </a:pPr>
            <a:r>
              <a:rPr lang="fr-FR" dirty="0"/>
              <a:t> Un jeu intergénérationnel et fédérateur :</a:t>
            </a:r>
          </a:p>
          <a:p>
            <a:pPr lvl="1">
              <a:lnSpc>
                <a:spcPct val="120000"/>
              </a:lnSpc>
              <a:spcAft>
                <a:spcPts val="300"/>
              </a:spcAft>
            </a:pPr>
            <a:r>
              <a:rPr lang="fr-FR" dirty="0"/>
              <a:t>Les </a:t>
            </a:r>
            <a:r>
              <a:rPr lang="fr-FR" b="1" dirty="0">
                <a:solidFill>
                  <a:schemeClr val="tx2"/>
                </a:solidFill>
              </a:rPr>
              <a:t>familles</a:t>
            </a:r>
            <a:r>
              <a:rPr lang="fr-FR" dirty="0"/>
              <a:t> en quête d’une sortie ludique</a:t>
            </a:r>
            <a:br>
              <a:rPr lang="fr-FR" dirty="0"/>
            </a:br>
            <a:r>
              <a:rPr lang="fr-FR" dirty="0"/>
              <a:t>et culturelle</a:t>
            </a:r>
          </a:p>
          <a:p>
            <a:pPr lvl="1">
              <a:lnSpc>
                <a:spcPct val="120000"/>
              </a:lnSpc>
              <a:spcAft>
                <a:spcPts val="300"/>
              </a:spcAft>
            </a:pPr>
            <a:r>
              <a:rPr lang="fr-FR" dirty="0"/>
              <a:t>Les </a:t>
            </a:r>
            <a:r>
              <a:rPr lang="fr-FR" b="1" dirty="0">
                <a:solidFill>
                  <a:schemeClr val="tx2"/>
                </a:solidFill>
              </a:rPr>
              <a:t>curieux</a:t>
            </a:r>
            <a:r>
              <a:rPr lang="fr-FR" dirty="0"/>
              <a:t> et </a:t>
            </a:r>
            <a:r>
              <a:rPr lang="fr-FR" b="1" dirty="0">
                <a:solidFill>
                  <a:schemeClr val="tx2"/>
                </a:solidFill>
              </a:rPr>
              <a:t>amoureux </a:t>
            </a:r>
            <a:r>
              <a:rPr lang="fr-FR" dirty="0"/>
              <a:t>du patrimoine local</a:t>
            </a:r>
          </a:p>
          <a:p>
            <a:pPr lvl="1">
              <a:lnSpc>
                <a:spcPct val="120000"/>
              </a:lnSpc>
              <a:spcAft>
                <a:spcPts val="300"/>
              </a:spcAft>
            </a:pPr>
            <a:r>
              <a:rPr lang="fr-FR" dirty="0"/>
              <a:t>Les </a:t>
            </a:r>
            <a:r>
              <a:rPr lang="fr-FR" b="1" dirty="0">
                <a:solidFill>
                  <a:schemeClr val="tx2"/>
                </a:solidFill>
              </a:rPr>
              <a:t>cyclotouristes </a:t>
            </a:r>
            <a:r>
              <a:rPr lang="fr-FR" dirty="0"/>
              <a:t>et adeptes</a:t>
            </a:r>
            <a:br>
              <a:rPr lang="fr-FR" dirty="0"/>
            </a:br>
            <a:r>
              <a:rPr lang="fr-FR" dirty="0"/>
              <a:t>de micro-aventures</a:t>
            </a:r>
          </a:p>
          <a:p>
            <a:pPr lvl="1">
              <a:lnSpc>
                <a:spcPct val="120000"/>
              </a:lnSpc>
              <a:spcAft>
                <a:spcPts val="300"/>
              </a:spcAft>
            </a:pPr>
            <a:r>
              <a:rPr lang="fr-FR" dirty="0"/>
              <a:t>Les </a:t>
            </a:r>
            <a:r>
              <a:rPr lang="fr-FR" b="1" dirty="0">
                <a:solidFill>
                  <a:schemeClr val="tx2"/>
                </a:solidFill>
              </a:rPr>
              <a:t>groupes</a:t>
            </a:r>
            <a:r>
              <a:rPr lang="fr-FR" dirty="0"/>
              <a:t> (scolaires, centres de loisirs,</a:t>
            </a:r>
            <a:br>
              <a:rPr lang="fr-FR" dirty="0"/>
            </a:br>
            <a:r>
              <a:rPr lang="fr-FR" dirty="0"/>
              <a:t>team building)</a:t>
            </a:r>
          </a:p>
        </p:txBody>
      </p:sp>
      <p:sp>
        <p:nvSpPr>
          <p:cNvPr id="4" name="Espace réservé du numéro de diapositive 3">
            <a:extLst>
              <a:ext uri="{FF2B5EF4-FFF2-40B4-BE49-F238E27FC236}">
                <a16:creationId xmlns:a16="http://schemas.microsoft.com/office/drawing/2014/main" id="{9E8A50AA-5AB8-6E3D-14A4-D886977C286D}"/>
              </a:ext>
            </a:extLst>
          </p:cNvPr>
          <p:cNvSpPr>
            <a:spLocks noGrp="1"/>
          </p:cNvSpPr>
          <p:nvPr>
            <p:ph type="sldNum" sz="quarter" idx="12"/>
          </p:nvPr>
        </p:nvSpPr>
        <p:spPr/>
        <p:txBody>
          <a:bodyPr/>
          <a:lstStyle/>
          <a:p>
            <a:fld id="{54FEA059-E103-7742-9DAE-B124FB3A7B06}" type="slidenum">
              <a:rPr lang="fr-FR" smtClean="0"/>
              <a:pPr/>
              <a:t>7</a:t>
            </a:fld>
            <a:endParaRPr lang="fr-FR"/>
          </a:p>
        </p:txBody>
      </p:sp>
      <p:sp>
        <p:nvSpPr>
          <p:cNvPr id="5" name="Espace réservé du pied de page 4">
            <a:extLst>
              <a:ext uri="{FF2B5EF4-FFF2-40B4-BE49-F238E27FC236}">
                <a16:creationId xmlns:a16="http://schemas.microsoft.com/office/drawing/2014/main" id="{6BD5B910-64D1-93D3-8292-64C098343CDC}"/>
              </a:ext>
            </a:extLst>
          </p:cNvPr>
          <p:cNvSpPr>
            <a:spLocks noGrp="1"/>
          </p:cNvSpPr>
          <p:nvPr>
            <p:ph type="ftr" sz="quarter" idx="11"/>
          </p:nvPr>
        </p:nvSpPr>
        <p:spPr/>
        <p:txBody>
          <a:bodyPr/>
          <a:lstStyle/>
          <a:p>
            <a:pPr algn="l"/>
            <a:r>
              <a:rPr lang="fr-FR"/>
              <a:t>Louison Pignon, embarquez dans l'aventure !</a:t>
            </a:r>
          </a:p>
        </p:txBody>
      </p:sp>
      <p:sp>
        <p:nvSpPr>
          <p:cNvPr id="7" name="ZoneTexte 6">
            <a:extLst>
              <a:ext uri="{FF2B5EF4-FFF2-40B4-BE49-F238E27FC236}">
                <a16:creationId xmlns:a16="http://schemas.microsoft.com/office/drawing/2014/main" id="{E2EA8BD8-C77E-8C94-5323-FDBB6E3E08B8}"/>
              </a:ext>
            </a:extLst>
          </p:cNvPr>
          <p:cNvSpPr txBox="1"/>
          <p:nvPr/>
        </p:nvSpPr>
        <p:spPr>
          <a:xfrm>
            <a:off x="9369282" y="5407873"/>
            <a:ext cx="559769" cy="400110"/>
          </a:xfrm>
          <a:prstGeom prst="rect">
            <a:avLst/>
          </a:prstGeom>
          <a:noFill/>
        </p:spPr>
        <p:txBody>
          <a:bodyPr wrap="none" rtlCol="0">
            <a:spAutoFit/>
          </a:bodyPr>
          <a:lstStyle/>
          <a:p>
            <a:r>
              <a:rPr lang="fr-FR" sz="2000"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jeu</a:t>
            </a:r>
          </a:p>
        </p:txBody>
      </p:sp>
      <p:pic>
        <p:nvPicPr>
          <p:cNvPr id="15" name="Image 14" descr="Une image contenant plein air, ciel, statue, nuage&#10;&#10;Le contenu généré par l’IA peut être incorrect.">
            <a:extLst>
              <a:ext uri="{FF2B5EF4-FFF2-40B4-BE49-F238E27FC236}">
                <a16:creationId xmlns:a16="http://schemas.microsoft.com/office/drawing/2014/main" id="{1FEFA266-2651-4DDD-4715-B9F45A0827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96241" y="2359250"/>
            <a:ext cx="4140929" cy="2754775"/>
          </a:xfrm>
          <a:prstGeom prst="roundRect">
            <a:avLst>
              <a:gd name="adj" fmla="val 4488"/>
            </a:avLst>
          </a:prstGeom>
        </p:spPr>
      </p:pic>
      <p:sp>
        <p:nvSpPr>
          <p:cNvPr id="8" name="ZoneTexte 7">
            <a:extLst>
              <a:ext uri="{FF2B5EF4-FFF2-40B4-BE49-F238E27FC236}">
                <a16:creationId xmlns:a16="http://schemas.microsoft.com/office/drawing/2014/main" id="{FF9B3D02-CB29-991E-7173-28622F2A4CA8}"/>
              </a:ext>
            </a:extLst>
          </p:cNvPr>
          <p:cNvSpPr txBox="1"/>
          <p:nvPr/>
        </p:nvSpPr>
        <p:spPr>
          <a:xfrm>
            <a:off x="2105457" y="5087296"/>
            <a:ext cx="3664465" cy="400110"/>
          </a:xfrm>
          <a:prstGeom prst="rect">
            <a:avLst/>
          </a:prstGeom>
          <a:noFill/>
        </p:spPr>
        <p:txBody>
          <a:bodyPr wrap="none" rtlCol="0">
            <a:spAutoFit/>
          </a:bodyPr>
          <a:lstStyle/>
          <a:p>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L’activité touristique idéale</a:t>
            </a:r>
            <a:endParaRPr lang="fr-F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65DCA2CA-DC20-AB0E-B663-A55E9FE32A74}"/>
              </a:ext>
            </a:extLst>
          </p:cNvPr>
          <p:cNvSpPr txBox="1"/>
          <p:nvPr/>
        </p:nvSpPr>
        <p:spPr>
          <a:xfrm>
            <a:off x="2613092" y="5328811"/>
            <a:ext cx="3797065" cy="523220"/>
          </a:xfrm>
          <a:prstGeom prst="rect">
            <a:avLst/>
          </a:prstGeom>
          <a:noFill/>
        </p:spPr>
        <p:txBody>
          <a:bodyPr wrap="none" rtlCol="0">
            <a:spAutoFit/>
          </a:bodyPr>
          <a:lstStyle/>
          <a:p>
            <a:r>
              <a:rPr lang="fr-FR" sz="2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à pratiquer en famille !</a:t>
            </a:r>
          </a:p>
        </p:txBody>
      </p:sp>
      <p:pic>
        <p:nvPicPr>
          <p:cNvPr id="10" name="Image 9" descr="Une image contenant capture d’écran, ligne, conception&#10;&#10;Le contenu généré par l’IA peut être incorrect.">
            <a:extLst>
              <a:ext uri="{FF2B5EF4-FFF2-40B4-BE49-F238E27FC236}">
                <a16:creationId xmlns:a16="http://schemas.microsoft.com/office/drawing/2014/main" id="{9FCDCEF2-5402-CB7F-ED04-DDB7C6EDDC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3412505" y="4838558"/>
            <a:ext cx="1456854" cy="194247"/>
          </a:xfrm>
          <a:prstGeom prst="rect">
            <a:avLst/>
          </a:prstGeom>
        </p:spPr>
      </p:pic>
      <p:pic>
        <p:nvPicPr>
          <p:cNvPr id="11" name="Image 10" descr="Une image contenant capture d’écran, ligne, conception&#10;&#10;Le contenu généré par l’IA peut être incorrect.">
            <a:extLst>
              <a:ext uri="{FF2B5EF4-FFF2-40B4-BE49-F238E27FC236}">
                <a16:creationId xmlns:a16="http://schemas.microsoft.com/office/drawing/2014/main" id="{5D0E442B-ADA3-3FF4-62DF-70C3164A4E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2505" y="5906867"/>
            <a:ext cx="1456854" cy="194247"/>
          </a:xfrm>
          <a:prstGeom prst="rect">
            <a:avLst/>
          </a:prstGeom>
        </p:spPr>
      </p:pic>
      <p:sp>
        <p:nvSpPr>
          <p:cNvPr id="16" name="ZoneTexte 15">
            <a:extLst>
              <a:ext uri="{FF2B5EF4-FFF2-40B4-BE49-F238E27FC236}">
                <a16:creationId xmlns:a16="http://schemas.microsoft.com/office/drawing/2014/main" id="{E4F55CBA-3681-9631-491E-786190A15C9F}"/>
              </a:ext>
            </a:extLst>
          </p:cNvPr>
          <p:cNvSpPr txBox="1"/>
          <p:nvPr/>
        </p:nvSpPr>
        <p:spPr>
          <a:xfrm>
            <a:off x="9160686" y="5060894"/>
            <a:ext cx="822661" cy="400110"/>
          </a:xfrm>
          <a:prstGeom prst="rect">
            <a:avLst/>
          </a:prstGeom>
          <a:noFill/>
        </p:spPr>
        <p:txBody>
          <a:bodyPr wrap="none" rtlCol="0">
            <a:spAutoFit/>
          </a:bodyPr>
          <a:lstStyle/>
          <a:p>
            <a:r>
              <a:rPr lang="fr-FR" sz="2000"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sport</a:t>
            </a:r>
          </a:p>
        </p:txBody>
      </p:sp>
      <p:sp>
        <p:nvSpPr>
          <p:cNvPr id="17" name="ZoneTexte 16">
            <a:extLst>
              <a:ext uri="{FF2B5EF4-FFF2-40B4-BE49-F238E27FC236}">
                <a16:creationId xmlns:a16="http://schemas.microsoft.com/office/drawing/2014/main" id="{0BCC2A2B-8895-93DA-7B49-A1A6803729F0}"/>
              </a:ext>
            </a:extLst>
          </p:cNvPr>
          <p:cNvSpPr txBox="1"/>
          <p:nvPr/>
        </p:nvSpPr>
        <p:spPr>
          <a:xfrm>
            <a:off x="9649166" y="5234384"/>
            <a:ext cx="1046761" cy="400110"/>
          </a:xfrm>
          <a:prstGeom prst="rect">
            <a:avLst/>
          </a:prstGeom>
          <a:noFill/>
        </p:spPr>
        <p:txBody>
          <a:bodyPr wrap="none" rtlCol="0">
            <a:spAutoFit/>
          </a:bodyPr>
          <a:lstStyle/>
          <a:p>
            <a:r>
              <a:rPr lang="fr-FR" sz="2000" b="1"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culture</a:t>
            </a:r>
          </a:p>
        </p:txBody>
      </p:sp>
    </p:spTree>
    <p:extLst>
      <p:ext uri="{BB962C8B-B14F-4D97-AF65-F5344CB8AC3E}">
        <p14:creationId xmlns:p14="http://schemas.microsoft.com/office/powerpoint/2010/main" val="42827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C53E-C659-808F-71BE-9EA114D195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C22DD4-E613-5FB9-1E13-93375B58A471}"/>
              </a:ext>
            </a:extLst>
          </p:cNvPr>
          <p:cNvSpPr>
            <a:spLocks noGrp="1"/>
          </p:cNvSpPr>
          <p:nvPr>
            <p:ph type="title"/>
          </p:nvPr>
        </p:nvSpPr>
        <p:spPr>
          <a:xfrm>
            <a:off x="0" y="-5430"/>
            <a:ext cx="12192000" cy="1336429"/>
          </a:xfrm>
        </p:spPr>
        <p:txBody>
          <a:bodyPr/>
          <a:lstStyle/>
          <a:p>
            <a:r>
              <a:rPr lang="fr-FR"/>
              <a:t>Une communauté prometteuse…</a:t>
            </a:r>
          </a:p>
        </p:txBody>
      </p:sp>
      <p:sp>
        <p:nvSpPr>
          <p:cNvPr id="4" name="Espace réservé du numéro de diapositive 3">
            <a:extLst>
              <a:ext uri="{FF2B5EF4-FFF2-40B4-BE49-F238E27FC236}">
                <a16:creationId xmlns:a16="http://schemas.microsoft.com/office/drawing/2014/main" id="{809AB343-1BF8-F2CC-C79C-6356ED481C59}"/>
              </a:ext>
            </a:extLst>
          </p:cNvPr>
          <p:cNvSpPr>
            <a:spLocks noGrp="1"/>
          </p:cNvSpPr>
          <p:nvPr>
            <p:ph type="sldNum" sz="quarter" idx="12"/>
          </p:nvPr>
        </p:nvSpPr>
        <p:spPr/>
        <p:txBody>
          <a:bodyPr/>
          <a:lstStyle/>
          <a:p>
            <a:fld id="{54FEA059-E103-7742-9DAE-B124FB3A7B06}" type="slidenum">
              <a:rPr lang="fr-FR" smtClean="0"/>
              <a:pPr/>
              <a:t>8</a:t>
            </a:fld>
            <a:endParaRPr lang="fr-FR"/>
          </a:p>
        </p:txBody>
      </p:sp>
      <p:sp>
        <p:nvSpPr>
          <p:cNvPr id="5" name="Espace réservé du pied de page 4">
            <a:extLst>
              <a:ext uri="{FF2B5EF4-FFF2-40B4-BE49-F238E27FC236}">
                <a16:creationId xmlns:a16="http://schemas.microsoft.com/office/drawing/2014/main" id="{876A9864-751B-1A10-E94B-9DAD5BBA6E07}"/>
              </a:ext>
            </a:extLst>
          </p:cNvPr>
          <p:cNvSpPr>
            <a:spLocks noGrp="1"/>
          </p:cNvSpPr>
          <p:nvPr>
            <p:ph type="ftr" sz="quarter" idx="11"/>
          </p:nvPr>
        </p:nvSpPr>
        <p:spPr/>
        <p:txBody>
          <a:bodyPr/>
          <a:lstStyle/>
          <a:p>
            <a:pPr algn="l"/>
            <a:r>
              <a:rPr lang="fr-FR"/>
              <a:t>Louison Pignon, embarquez dans l'aventure !</a:t>
            </a:r>
          </a:p>
        </p:txBody>
      </p:sp>
      <p:sp>
        <p:nvSpPr>
          <p:cNvPr id="12" name="ZoneTexte 11">
            <a:extLst>
              <a:ext uri="{FF2B5EF4-FFF2-40B4-BE49-F238E27FC236}">
                <a16:creationId xmlns:a16="http://schemas.microsoft.com/office/drawing/2014/main" id="{34CDA866-4FD4-62EC-8834-21DBD54D2673}"/>
              </a:ext>
            </a:extLst>
          </p:cNvPr>
          <p:cNvSpPr txBox="1"/>
          <p:nvPr/>
        </p:nvSpPr>
        <p:spPr>
          <a:xfrm>
            <a:off x="389212" y="1625129"/>
            <a:ext cx="7360165" cy="2754600"/>
          </a:xfrm>
          <a:prstGeom prst="rect">
            <a:avLst/>
          </a:prstGeom>
          <a:noFill/>
        </p:spPr>
        <p:txBody>
          <a:bodyPr wrap="square">
            <a:spAutoFit/>
          </a:bodyPr>
          <a:lstStyle/>
          <a:p>
            <a:pPr marL="342900" indent="-342900">
              <a:spcAft>
                <a:spcPts val="900"/>
              </a:spcAft>
              <a:buClr>
                <a:schemeClr val="accent2"/>
              </a:buClr>
              <a:buFont typeface="Wingdings" panose="05000000000000000000" pitchFamily="2" charset="2"/>
              <a:buChar char="Ø"/>
            </a:pPr>
            <a:r>
              <a:rPr lang="fr-FR" sz="2400" dirty="0">
                <a:latin typeface="Open Sans" panose="020B0606030504020204" pitchFamily="34" charset="0"/>
                <a:ea typeface="Open Sans" panose="020B0606030504020204" pitchFamily="34" charset="0"/>
                <a:cs typeface="Open Sans" panose="020B0606030504020204" pitchFamily="34" charset="0"/>
              </a:rPr>
              <a:t>Une base solide de premiers ambassadeurs…</a:t>
            </a:r>
            <a:br>
              <a:rPr lang="fr-FR" sz="2400" dirty="0">
                <a:latin typeface="Open Sans" panose="020B0606030504020204" pitchFamily="34" charset="0"/>
                <a:ea typeface="Open Sans" panose="020B0606030504020204" pitchFamily="34" charset="0"/>
                <a:cs typeface="Open Sans" panose="020B0606030504020204" pitchFamily="34" charset="0"/>
              </a:rPr>
            </a:br>
            <a:r>
              <a:rPr lang="fr-FR" sz="2400" dirty="0">
                <a:latin typeface="Open Sans" panose="020B0606030504020204" pitchFamily="34" charset="0"/>
                <a:ea typeface="Open Sans" panose="020B0606030504020204" pitchFamily="34" charset="0"/>
                <a:cs typeface="Open Sans" panose="020B0606030504020204" pitchFamily="34" charset="0"/>
              </a:rPr>
              <a:t>sur laquelle bâtir une grande communauté ! </a:t>
            </a:r>
          </a:p>
          <a:p>
            <a:pPr>
              <a:spcAft>
                <a:spcPts val="900"/>
              </a:spcAft>
            </a:pPr>
            <a:r>
              <a:rPr lang="fr-FR" sz="2200" dirty="0">
                <a:latin typeface="Open Sans" panose="020B0606030504020204" pitchFamily="34" charset="0"/>
                <a:ea typeface="Open Sans" panose="020B0606030504020204" pitchFamily="34" charset="0"/>
                <a:cs typeface="Open Sans" panose="020B0606030504020204" pitchFamily="34" charset="0"/>
              </a:rPr>
              <a:t>Une belle dynamique est observée avec des joueurs</a:t>
            </a:r>
            <a:br>
              <a:rPr lang="fr-FR" sz="2200" dirty="0">
                <a:latin typeface="Open Sans" panose="020B0606030504020204" pitchFamily="34" charset="0"/>
                <a:ea typeface="Open Sans" panose="020B0606030504020204" pitchFamily="34" charset="0"/>
                <a:cs typeface="Open Sans" panose="020B0606030504020204" pitchFamily="34" charset="0"/>
              </a:rPr>
            </a:br>
            <a:r>
              <a:rPr lang="fr-FR" sz="2200" dirty="0">
                <a:latin typeface="Open Sans" panose="020B0606030504020204" pitchFamily="34" charset="0"/>
                <a:ea typeface="Open Sans" panose="020B0606030504020204" pitchFamily="34" charset="0"/>
                <a:cs typeface="Open Sans" panose="020B0606030504020204" pitchFamily="34" charset="0"/>
              </a:rPr>
              <a:t>qui commentent et partagent volontiers leurs</a:t>
            </a:r>
            <a:br>
              <a:rPr lang="fr-FR" sz="2200" dirty="0">
                <a:latin typeface="Open Sans" panose="020B0606030504020204" pitchFamily="34" charset="0"/>
                <a:ea typeface="Open Sans" panose="020B0606030504020204" pitchFamily="34" charset="0"/>
                <a:cs typeface="Open Sans" panose="020B0606030504020204" pitchFamily="34" charset="0"/>
              </a:rPr>
            </a:br>
            <a:r>
              <a:rPr lang="fr-FR" sz="2200" dirty="0">
                <a:latin typeface="Open Sans" panose="020B0606030504020204" pitchFamily="34" charset="0"/>
                <a:ea typeface="Open Sans" panose="020B0606030504020204" pitchFamily="34" charset="0"/>
                <a:cs typeface="Open Sans" panose="020B0606030504020204" pitchFamily="34" charset="0"/>
              </a:rPr>
              <a:t>expériences de jeu !</a:t>
            </a:r>
          </a:p>
          <a:p>
            <a:pPr>
              <a:spcAft>
                <a:spcPts val="900"/>
              </a:spcAft>
            </a:pPr>
            <a:r>
              <a:rPr lang="fr-FR" sz="2200" dirty="0">
                <a:latin typeface="Open Sans" panose="020B0606030504020204" pitchFamily="34" charset="0"/>
                <a:ea typeface="Open Sans" panose="020B0606030504020204" pitchFamily="34" charset="0"/>
                <a:cs typeface="Open Sans" panose="020B0606030504020204" pitchFamily="34" charset="0"/>
              </a:rPr>
              <a:t>Un engagement fort, </a:t>
            </a:r>
            <a:r>
              <a:rPr lang="fr-FR"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déjà visible </a:t>
            </a:r>
            <a:r>
              <a:rPr lang="fr-FR" sz="2200" dirty="0">
                <a:latin typeface="Open Sans" panose="020B0606030504020204" pitchFamily="34" charset="0"/>
                <a:ea typeface="Open Sans" panose="020B0606030504020204" pitchFamily="34" charset="0"/>
                <a:cs typeface="Open Sans" panose="020B0606030504020204" pitchFamily="34" charset="0"/>
              </a:rPr>
              <a:t>au travers des commentaires publiés sur l’application.</a:t>
            </a:r>
          </a:p>
        </p:txBody>
      </p:sp>
      <p:pic>
        <p:nvPicPr>
          <p:cNvPr id="6" name="Image 5" descr="Une image contenant personne, habits, regarder, Accessoire de mode&#10;&#10;Le contenu généré par l’IA peut être incorrect.">
            <a:extLst>
              <a:ext uri="{FF2B5EF4-FFF2-40B4-BE49-F238E27FC236}">
                <a16:creationId xmlns:a16="http://schemas.microsoft.com/office/drawing/2014/main" id="{75B1E932-8CA4-22B0-1128-154FB27F0A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10426" y="2502745"/>
            <a:ext cx="3716235" cy="2477490"/>
          </a:xfrm>
          <a:prstGeom prst="roundRect">
            <a:avLst>
              <a:gd name="adj" fmla="val 6842"/>
            </a:avLst>
          </a:prstGeom>
        </p:spPr>
      </p:pic>
      <p:sp>
        <p:nvSpPr>
          <p:cNvPr id="3" name="ZoneTexte 2">
            <a:extLst>
              <a:ext uri="{FF2B5EF4-FFF2-40B4-BE49-F238E27FC236}">
                <a16:creationId xmlns:a16="http://schemas.microsoft.com/office/drawing/2014/main" id="{9BF3F812-8583-65EF-3957-74F034CA3326}"/>
              </a:ext>
            </a:extLst>
          </p:cNvPr>
          <p:cNvSpPr txBox="1"/>
          <p:nvPr/>
        </p:nvSpPr>
        <p:spPr>
          <a:xfrm>
            <a:off x="2125192" y="4780180"/>
            <a:ext cx="3762568" cy="400110"/>
          </a:xfrm>
          <a:prstGeom prst="rect">
            <a:avLst/>
          </a:prstGeom>
          <a:noFill/>
        </p:spPr>
        <p:txBody>
          <a:bodyPr wrap="none" rtlCol="0">
            <a:spAutoFit/>
          </a:bodyPr>
          <a:lstStyle/>
          <a:p>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Une « petite communauté…</a:t>
            </a:r>
            <a:endParaRPr lang="fr-F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ZoneTexte 6">
            <a:extLst>
              <a:ext uri="{FF2B5EF4-FFF2-40B4-BE49-F238E27FC236}">
                <a16:creationId xmlns:a16="http://schemas.microsoft.com/office/drawing/2014/main" id="{AC43E13D-B697-5AB3-0E26-6331A7F99AB3}"/>
              </a:ext>
            </a:extLst>
          </p:cNvPr>
          <p:cNvSpPr txBox="1"/>
          <p:nvPr/>
        </p:nvSpPr>
        <p:spPr>
          <a:xfrm>
            <a:off x="2632827" y="5021695"/>
            <a:ext cx="3912225" cy="523220"/>
          </a:xfrm>
          <a:prstGeom prst="rect">
            <a:avLst/>
          </a:prstGeom>
          <a:noFill/>
        </p:spPr>
        <p:txBody>
          <a:bodyPr wrap="none" rtlCol="0">
            <a:spAutoFit/>
          </a:bodyPr>
          <a:lstStyle/>
          <a:p>
            <a:r>
              <a:rPr lang="fr-FR" sz="28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à l’énergie contagieuse !</a:t>
            </a:r>
          </a:p>
        </p:txBody>
      </p:sp>
      <p:pic>
        <p:nvPicPr>
          <p:cNvPr id="8" name="Image 7" descr="Une image contenant capture d’écran, ligne, conception&#10;&#10;Le contenu généré par l’IA peut être incorrect.">
            <a:extLst>
              <a:ext uri="{FF2B5EF4-FFF2-40B4-BE49-F238E27FC236}">
                <a16:creationId xmlns:a16="http://schemas.microsoft.com/office/drawing/2014/main" id="{58A6B8C1-EB0C-C5E9-60E4-9E80CC0CCC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3432240" y="4531442"/>
            <a:ext cx="1456854" cy="194247"/>
          </a:xfrm>
          <a:prstGeom prst="rect">
            <a:avLst/>
          </a:prstGeom>
        </p:spPr>
      </p:pic>
      <p:pic>
        <p:nvPicPr>
          <p:cNvPr id="9" name="Image 8" descr="Une image contenant capture d’écran, ligne, conception&#10;&#10;Le contenu généré par l’IA peut être incorrect.">
            <a:extLst>
              <a:ext uri="{FF2B5EF4-FFF2-40B4-BE49-F238E27FC236}">
                <a16:creationId xmlns:a16="http://schemas.microsoft.com/office/drawing/2014/main" id="{C11C9CA0-B53F-0ABA-F212-DD6A7CB657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32240" y="5599751"/>
            <a:ext cx="1456854" cy="194247"/>
          </a:xfrm>
          <a:prstGeom prst="rect">
            <a:avLst/>
          </a:prstGeom>
        </p:spPr>
      </p:pic>
    </p:spTree>
    <p:extLst>
      <p:ext uri="{BB962C8B-B14F-4D97-AF65-F5344CB8AC3E}">
        <p14:creationId xmlns:p14="http://schemas.microsoft.com/office/powerpoint/2010/main" val="288790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68BEA-288F-83CE-3292-B7F6797CAF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AE2AD7-A2F8-5918-6DCC-B565293D9D60}"/>
              </a:ext>
            </a:extLst>
          </p:cNvPr>
          <p:cNvSpPr>
            <a:spLocks noGrp="1"/>
          </p:cNvSpPr>
          <p:nvPr>
            <p:ph type="title"/>
          </p:nvPr>
        </p:nvSpPr>
        <p:spPr/>
        <p:txBody>
          <a:bodyPr/>
          <a:lstStyle/>
          <a:p>
            <a:r>
              <a:rPr lang="fr-FR"/>
              <a:t>Une inspiration : </a:t>
            </a:r>
            <a:r>
              <a:rPr lang="fr-FR" err="1"/>
              <a:t>Tèrra</a:t>
            </a:r>
            <a:r>
              <a:rPr lang="fr-FR"/>
              <a:t> Aventura</a:t>
            </a:r>
          </a:p>
        </p:txBody>
      </p:sp>
      <p:sp>
        <p:nvSpPr>
          <p:cNvPr id="3" name="Espace réservé du contenu 2">
            <a:extLst>
              <a:ext uri="{FF2B5EF4-FFF2-40B4-BE49-F238E27FC236}">
                <a16:creationId xmlns:a16="http://schemas.microsoft.com/office/drawing/2014/main" id="{C615B112-4486-8BF9-FDE4-F24C7DC60CC8}"/>
              </a:ext>
            </a:extLst>
          </p:cNvPr>
          <p:cNvSpPr>
            <a:spLocks noGrp="1"/>
          </p:cNvSpPr>
          <p:nvPr>
            <p:ph idx="1"/>
          </p:nvPr>
        </p:nvSpPr>
        <p:spPr>
          <a:xfrm>
            <a:off x="323185" y="1808887"/>
            <a:ext cx="7215681" cy="460667"/>
          </a:xfrm>
        </p:spPr>
        <p:txBody>
          <a:bodyPr>
            <a:normAutofit/>
          </a:bodyPr>
          <a:lstStyle/>
          <a:p>
            <a:r>
              <a:rPr lang="fr-FR" sz="2400" dirty="0"/>
              <a:t> Le plus grand succès du géocaching en France :</a:t>
            </a:r>
          </a:p>
        </p:txBody>
      </p:sp>
      <p:sp>
        <p:nvSpPr>
          <p:cNvPr id="4" name="Espace réservé du numéro de diapositive 3">
            <a:extLst>
              <a:ext uri="{FF2B5EF4-FFF2-40B4-BE49-F238E27FC236}">
                <a16:creationId xmlns:a16="http://schemas.microsoft.com/office/drawing/2014/main" id="{8B2EBC89-203C-C08E-BC67-6FF76227F37D}"/>
              </a:ext>
            </a:extLst>
          </p:cNvPr>
          <p:cNvSpPr>
            <a:spLocks noGrp="1"/>
          </p:cNvSpPr>
          <p:nvPr>
            <p:ph type="sldNum" sz="quarter" idx="12"/>
          </p:nvPr>
        </p:nvSpPr>
        <p:spPr/>
        <p:txBody>
          <a:bodyPr/>
          <a:lstStyle/>
          <a:p>
            <a:fld id="{54FEA059-E103-7742-9DAE-B124FB3A7B06}" type="slidenum">
              <a:rPr lang="fr-FR" smtClean="0"/>
              <a:pPr/>
              <a:t>9</a:t>
            </a:fld>
            <a:endParaRPr lang="fr-FR"/>
          </a:p>
        </p:txBody>
      </p:sp>
      <p:sp>
        <p:nvSpPr>
          <p:cNvPr id="5" name="Espace réservé du pied de page 4">
            <a:extLst>
              <a:ext uri="{FF2B5EF4-FFF2-40B4-BE49-F238E27FC236}">
                <a16:creationId xmlns:a16="http://schemas.microsoft.com/office/drawing/2014/main" id="{DE67AB6F-5385-4124-F07C-CCFECFB33B8A}"/>
              </a:ext>
            </a:extLst>
          </p:cNvPr>
          <p:cNvSpPr>
            <a:spLocks noGrp="1"/>
          </p:cNvSpPr>
          <p:nvPr>
            <p:ph type="ftr" sz="quarter" idx="11"/>
          </p:nvPr>
        </p:nvSpPr>
        <p:spPr/>
        <p:txBody>
          <a:bodyPr/>
          <a:lstStyle/>
          <a:p>
            <a:pPr algn="l"/>
            <a:r>
              <a:rPr lang="fr-FR"/>
              <a:t>Louison Pignon, embarquez dans l'aventure !</a:t>
            </a:r>
          </a:p>
        </p:txBody>
      </p:sp>
      <p:pic>
        <p:nvPicPr>
          <p:cNvPr id="10" name="Image 9">
            <a:extLst>
              <a:ext uri="{FF2B5EF4-FFF2-40B4-BE49-F238E27FC236}">
                <a16:creationId xmlns:a16="http://schemas.microsoft.com/office/drawing/2014/main" id="{81C5599E-8DE8-E4B5-7FC7-E18BB9CC34AF}"/>
              </a:ext>
            </a:extLst>
          </p:cNvPr>
          <p:cNvPicPr>
            <a:picLocks noChangeAspect="1"/>
          </p:cNvPicPr>
          <p:nvPr/>
        </p:nvPicPr>
        <p:blipFill>
          <a:blip r:embed="rId2"/>
          <a:stretch>
            <a:fillRect/>
          </a:stretch>
        </p:blipFill>
        <p:spPr>
          <a:xfrm>
            <a:off x="8477799" y="1868433"/>
            <a:ext cx="2379039" cy="2960125"/>
          </a:xfrm>
          <a:prstGeom prst="roundRect">
            <a:avLst>
              <a:gd name="adj" fmla="val 3151"/>
            </a:avLst>
          </a:prstGeom>
        </p:spPr>
      </p:pic>
      <p:sp>
        <p:nvSpPr>
          <p:cNvPr id="7" name="ZoneTexte 6">
            <a:extLst>
              <a:ext uri="{FF2B5EF4-FFF2-40B4-BE49-F238E27FC236}">
                <a16:creationId xmlns:a16="http://schemas.microsoft.com/office/drawing/2014/main" id="{7EC5896C-4692-2EEC-2736-56251CA297C5}"/>
              </a:ext>
            </a:extLst>
          </p:cNvPr>
          <p:cNvSpPr txBox="1"/>
          <p:nvPr/>
        </p:nvSpPr>
        <p:spPr>
          <a:xfrm>
            <a:off x="1500243" y="5110743"/>
            <a:ext cx="5072286" cy="400110"/>
          </a:xfrm>
          <a:prstGeom prst="rect">
            <a:avLst/>
          </a:prstGeom>
          <a:noFill/>
        </p:spPr>
        <p:txBody>
          <a:bodyPr wrap="none" rtlCol="0">
            <a:spAutoFit/>
          </a:bodyPr>
          <a:lstStyle/>
          <a:p>
            <a:r>
              <a:rPr lang="fr-FR"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Le potentiel d’un concept qui marche !</a:t>
            </a:r>
            <a:endParaRPr lang="fr-F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4F8C6B84-32F6-E0EC-5875-90C44FE1C70D}"/>
              </a:ext>
            </a:extLst>
          </p:cNvPr>
          <p:cNvSpPr txBox="1"/>
          <p:nvPr/>
        </p:nvSpPr>
        <p:spPr>
          <a:xfrm>
            <a:off x="6432735" y="5119402"/>
            <a:ext cx="5045933" cy="400110"/>
          </a:xfrm>
          <a:prstGeom prst="rect">
            <a:avLst/>
          </a:prstGeom>
          <a:noFill/>
        </p:spPr>
        <p:txBody>
          <a:bodyPr wrap="none" rtlCol="0">
            <a:spAutoFit/>
          </a:bodyPr>
          <a:lstStyle/>
          <a:p>
            <a:r>
              <a:rPr lang="fr-FR" sz="20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Louison Pignon reprend cette philosophie…</a:t>
            </a:r>
          </a:p>
        </p:txBody>
      </p:sp>
      <p:pic>
        <p:nvPicPr>
          <p:cNvPr id="11" name="Image 10" descr="Une image contenant capture d’écran, ligne, conception&#10;&#10;Le contenu généré par l’IA peut être incorrect.">
            <a:extLst>
              <a:ext uri="{FF2B5EF4-FFF2-40B4-BE49-F238E27FC236}">
                <a16:creationId xmlns:a16="http://schemas.microsoft.com/office/drawing/2014/main" id="{834DC6E3-9C95-BAF5-F2D7-37B57FE0EB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5758582" y="4860989"/>
            <a:ext cx="1456854" cy="194247"/>
          </a:xfrm>
          <a:prstGeom prst="rect">
            <a:avLst/>
          </a:prstGeom>
        </p:spPr>
      </p:pic>
      <p:pic>
        <p:nvPicPr>
          <p:cNvPr id="12" name="Image 11" descr="Une image contenant capture d’écran, ligne, conception&#10;&#10;Le contenu généré par l’IA peut être incorrect.">
            <a:extLst>
              <a:ext uri="{FF2B5EF4-FFF2-40B4-BE49-F238E27FC236}">
                <a16:creationId xmlns:a16="http://schemas.microsoft.com/office/drawing/2014/main" id="{F44AA7B2-A2E0-AC39-6574-90D654A731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8582" y="5929298"/>
            <a:ext cx="1456854" cy="194247"/>
          </a:xfrm>
          <a:prstGeom prst="rect">
            <a:avLst/>
          </a:prstGeom>
        </p:spPr>
      </p:pic>
      <p:sp>
        <p:nvSpPr>
          <p:cNvPr id="13" name="ZoneTexte 12">
            <a:extLst>
              <a:ext uri="{FF2B5EF4-FFF2-40B4-BE49-F238E27FC236}">
                <a16:creationId xmlns:a16="http://schemas.microsoft.com/office/drawing/2014/main" id="{9B203C89-71B2-05D8-1880-6F70160E37C6}"/>
              </a:ext>
            </a:extLst>
          </p:cNvPr>
          <p:cNvSpPr txBox="1"/>
          <p:nvPr/>
        </p:nvSpPr>
        <p:spPr>
          <a:xfrm>
            <a:off x="2333696" y="5446089"/>
            <a:ext cx="8331127" cy="400110"/>
          </a:xfrm>
          <a:prstGeom prst="rect">
            <a:avLst/>
          </a:prstGeom>
          <a:noFill/>
        </p:spPr>
        <p:txBody>
          <a:bodyPr wrap="none" rtlCol="0">
            <a:spAutoFit/>
          </a:bodyPr>
          <a:lstStyle/>
          <a:p>
            <a:r>
              <a:rPr lang="fr-FR" sz="20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Avec sa propre héroïne, son ton et ses aventures 100% Hauts-de-France !</a:t>
            </a:r>
          </a:p>
        </p:txBody>
      </p:sp>
      <p:sp>
        <p:nvSpPr>
          <p:cNvPr id="14" name="Espace réservé du contenu 2">
            <a:extLst>
              <a:ext uri="{FF2B5EF4-FFF2-40B4-BE49-F238E27FC236}">
                <a16:creationId xmlns:a16="http://schemas.microsoft.com/office/drawing/2014/main" id="{7378D163-62C5-C2DE-AE58-289D694C443B}"/>
              </a:ext>
            </a:extLst>
          </p:cNvPr>
          <p:cNvSpPr txBox="1">
            <a:spLocks/>
          </p:cNvSpPr>
          <p:nvPr/>
        </p:nvSpPr>
        <p:spPr>
          <a:xfrm>
            <a:off x="5270319" y="3205122"/>
            <a:ext cx="2521607" cy="6339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accent2"/>
                </a:solidFill>
              </a:rPr>
              <a:t>98%</a:t>
            </a:r>
            <a:r>
              <a:rPr lang="fr-FR" sz="2000" dirty="0"/>
              <a:t> de</a:t>
            </a:r>
            <a:br>
              <a:rPr lang="fr-FR" sz="2000" dirty="0"/>
            </a:br>
            <a:r>
              <a:rPr lang="fr-FR" sz="2000" dirty="0"/>
              <a:t>satisfaction</a:t>
            </a:r>
          </a:p>
        </p:txBody>
      </p:sp>
      <p:sp>
        <p:nvSpPr>
          <p:cNvPr id="15" name="Espace réservé du contenu 2">
            <a:extLst>
              <a:ext uri="{FF2B5EF4-FFF2-40B4-BE49-F238E27FC236}">
                <a16:creationId xmlns:a16="http://schemas.microsoft.com/office/drawing/2014/main" id="{715058E8-FE7D-190F-3A8E-BA0067B13247}"/>
              </a:ext>
            </a:extLst>
          </p:cNvPr>
          <p:cNvSpPr txBox="1">
            <a:spLocks/>
          </p:cNvSpPr>
          <p:nvPr/>
        </p:nvSpPr>
        <p:spPr>
          <a:xfrm>
            <a:off x="426210" y="3143645"/>
            <a:ext cx="3061873" cy="682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accent2"/>
                </a:solidFill>
              </a:rPr>
              <a:t>650</a:t>
            </a:r>
            <a:r>
              <a:rPr lang="fr-FR" sz="2000" dirty="0"/>
              <a:t> parcours en Nouvelle-Aquitaine</a:t>
            </a:r>
          </a:p>
        </p:txBody>
      </p:sp>
      <p:pic>
        <p:nvPicPr>
          <p:cNvPr id="17" name="Graphique 16" descr="Carte au trésor contour">
            <a:extLst>
              <a:ext uri="{FF2B5EF4-FFF2-40B4-BE49-F238E27FC236}">
                <a16:creationId xmlns:a16="http://schemas.microsoft.com/office/drawing/2014/main" id="{0248A529-3ED8-809A-7849-9D2934617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9946" y="2291288"/>
            <a:ext cx="914400" cy="914400"/>
          </a:xfrm>
          <a:prstGeom prst="rect">
            <a:avLst/>
          </a:prstGeom>
        </p:spPr>
      </p:pic>
      <p:sp>
        <p:nvSpPr>
          <p:cNvPr id="18" name="Espace réservé du contenu 2">
            <a:extLst>
              <a:ext uri="{FF2B5EF4-FFF2-40B4-BE49-F238E27FC236}">
                <a16:creationId xmlns:a16="http://schemas.microsoft.com/office/drawing/2014/main" id="{866024A3-F72A-596E-D10C-7163FD48F5CE}"/>
              </a:ext>
            </a:extLst>
          </p:cNvPr>
          <p:cNvSpPr txBox="1">
            <a:spLocks/>
          </p:cNvSpPr>
          <p:nvPr/>
        </p:nvSpPr>
        <p:spPr>
          <a:xfrm>
            <a:off x="3504507" y="3148875"/>
            <a:ext cx="1931893" cy="695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accent2"/>
                </a:solidFill>
              </a:rPr>
              <a:t>3,3</a:t>
            </a:r>
            <a:r>
              <a:rPr lang="fr-FR" sz="2000" dirty="0"/>
              <a:t> </a:t>
            </a:r>
            <a:r>
              <a:rPr lang="fr-FR" sz="2000" dirty="0">
                <a:solidFill>
                  <a:schemeClr val="accent2"/>
                </a:solidFill>
              </a:rPr>
              <a:t>millions</a:t>
            </a:r>
            <a:br>
              <a:rPr lang="fr-FR" sz="2000" dirty="0">
                <a:solidFill>
                  <a:schemeClr val="accent2"/>
                </a:solidFill>
              </a:rPr>
            </a:br>
            <a:r>
              <a:rPr lang="fr-FR" sz="2000" dirty="0"/>
              <a:t>de joueurs</a:t>
            </a:r>
          </a:p>
        </p:txBody>
      </p:sp>
      <p:pic>
        <p:nvPicPr>
          <p:cNvPr id="20" name="Graphique 19" descr="Homme contour">
            <a:extLst>
              <a:ext uri="{FF2B5EF4-FFF2-40B4-BE49-F238E27FC236}">
                <a16:creationId xmlns:a16="http://schemas.microsoft.com/office/drawing/2014/main" id="{075E4472-42FE-5A58-B2E9-EA2095F9A7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83" y="2400718"/>
            <a:ext cx="695540" cy="695540"/>
          </a:xfrm>
          <a:prstGeom prst="rect">
            <a:avLst/>
          </a:prstGeom>
        </p:spPr>
      </p:pic>
      <p:sp>
        <p:nvSpPr>
          <p:cNvPr id="21" name="Espace réservé du contenu 2">
            <a:extLst>
              <a:ext uri="{FF2B5EF4-FFF2-40B4-BE49-F238E27FC236}">
                <a16:creationId xmlns:a16="http://schemas.microsoft.com/office/drawing/2014/main" id="{E0FC0C40-7BD2-9698-CFA2-BEDB794C1F64}"/>
              </a:ext>
            </a:extLst>
          </p:cNvPr>
          <p:cNvSpPr txBox="1">
            <a:spLocks/>
          </p:cNvSpPr>
          <p:nvPr/>
        </p:nvSpPr>
        <p:spPr>
          <a:xfrm>
            <a:off x="447753" y="3998514"/>
            <a:ext cx="6966544" cy="6339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i="1" dirty="0"/>
              <a:t>Une application gratuite, un univers riche</a:t>
            </a:r>
            <a:br>
              <a:rPr lang="fr-FR" sz="2000" i="1" dirty="0"/>
            </a:br>
            <a:r>
              <a:rPr lang="fr-FR" sz="2000" i="1" dirty="0"/>
              <a:t>et une communauté fidèle.</a:t>
            </a:r>
          </a:p>
        </p:txBody>
      </p:sp>
      <p:pic>
        <p:nvPicPr>
          <p:cNvPr id="23" name="Graphique 22" descr="Évaluation contour">
            <a:extLst>
              <a:ext uri="{FF2B5EF4-FFF2-40B4-BE49-F238E27FC236}">
                <a16:creationId xmlns:a16="http://schemas.microsoft.com/office/drawing/2014/main" id="{7B26A19C-7EF2-58DD-16EF-CE1B7D69CD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3922" y="2350557"/>
            <a:ext cx="914400" cy="914400"/>
          </a:xfrm>
          <a:prstGeom prst="rect">
            <a:avLst/>
          </a:prstGeom>
        </p:spPr>
      </p:pic>
    </p:spTree>
    <p:extLst>
      <p:ext uri="{BB962C8B-B14F-4D97-AF65-F5344CB8AC3E}">
        <p14:creationId xmlns:p14="http://schemas.microsoft.com/office/powerpoint/2010/main" val="2693259882"/>
      </p:ext>
    </p:extLst>
  </p:cSld>
  <p:clrMapOvr>
    <a:masterClrMapping/>
  </p:clrMapOvr>
</p:sld>
</file>

<file path=ppt/theme/theme1.xml><?xml version="1.0" encoding="utf-8"?>
<a:theme xmlns:a="http://schemas.openxmlformats.org/drawingml/2006/main" name="Thème Office">
  <a:themeElements>
    <a:clrScheme name="Louison Pignon">
      <a:dk1>
        <a:srgbClr val="000000"/>
      </a:dk1>
      <a:lt1>
        <a:srgbClr val="FFFFFF"/>
      </a:lt1>
      <a:dk2>
        <a:srgbClr val="18407E"/>
      </a:dk2>
      <a:lt2>
        <a:srgbClr val="E8E8E8"/>
      </a:lt2>
      <a:accent1>
        <a:srgbClr val="18407E"/>
      </a:accent1>
      <a:accent2>
        <a:srgbClr val="D5A373"/>
      </a:accent2>
      <a:accent3>
        <a:srgbClr val="2F132C"/>
      </a:accent3>
      <a:accent4>
        <a:srgbClr val="80656B"/>
      </a:accent4>
      <a:accent5>
        <a:srgbClr val="58AC83"/>
      </a:accent5>
      <a:accent6>
        <a:srgbClr val="B3D7AC"/>
      </a:accent6>
      <a:hlink>
        <a:srgbClr val="015B89"/>
      </a:hlink>
      <a:folHlink>
        <a:srgbClr val="82CCD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83DABEBBE9144DA043D9FA2B39A19F" ma:contentTypeVersion="18" ma:contentTypeDescription="Crée un document." ma:contentTypeScope="" ma:versionID="58f44c2411f44e8d65776a2e8e20cc52">
  <xsd:schema xmlns:xsd="http://www.w3.org/2001/XMLSchema" xmlns:xs="http://www.w3.org/2001/XMLSchema" xmlns:p="http://schemas.microsoft.com/office/2006/metadata/properties" xmlns:ns2="5ff57304-65b6-48b9-a37b-1d493f91ae66" xmlns:ns3="ba861aca-98e6-4106-a1ba-936b96ab2965" targetNamespace="http://schemas.microsoft.com/office/2006/metadata/properties" ma:root="true" ma:fieldsID="7432a217005b2f9e8615f1d61b5b2673" ns2:_="" ns3:_="">
    <xsd:import namespace="5ff57304-65b6-48b9-a37b-1d493f91ae66"/>
    <xsd:import namespace="ba861aca-98e6-4106-a1ba-936b96ab296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f57304-65b6-48b9-a37b-1d493f91ae6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fb8e6f35-9cf2-44bd-9309-8361561389e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61aca-98e6-4106-a1ba-936b96ab296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708ecf4-18e3-4ff6-8610-d5b8acb8629b}" ma:internalName="TaxCatchAll" ma:showField="CatchAllData" ma:web="ba861aca-98e6-4106-a1ba-936b96ab296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f57304-65b6-48b9-a37b-1d493f91ae66">
      <Terms xmlns="http://schemas.microsoft.com/office/infopath/2007/PartnerControls"/>
    </lcf76f155ced4ddcb4097134ff3c332f>
    <TaxCatchAll xmlns="ba861aca-98e6-4106-a1ba-936b96ab2965" xsi:nil="true"/>
  </documentManagement>
</p:properties>
</file>

<file path=customXml/itemProps1.xml><?xml version="1.0" encoding="utf-8"?>
<ds:datastoreItem xmlns:ds="http://schemas.openxmlformats.org/officeDocument/2006/customXml" ds:itemID="{592702E6-B581-4AAD-A814-7E7D33F4E208}">
  <ds:schemaRefs>
    <ds:schemaRef ds:uri="http://schemas.microsoft.com/sharepoint/v3/contenttype/forms"/>
  </ds:schemaRefs>
</ds:datastoreItem>
</file>

<file path=customXml/itemProps2.xml><?xml version="1.0" encoding="utf-8"?>
<ds:datastoreItem xmlns:ds="http://schemas.openxmlformats.org/officeDocument/2006/customXml" ds:itemID="{B815873F-C82D-45A9-B711-5651CFC8B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f57304-65b6-48b9-a37b-1d493f91ae66"/>
    <ds:schemaRef ds:uri="ba861aca-98e6-4106-a1ba-936b96ab2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CB3F41-5642-4AE4-B2ED-6213F7EA10C3}">
  <ds:schemaRefs>
    <ds:schemaRef ds:uri="ba861aca-98e6-4106-a1ba-936b96ab2965"/>
    <ds:schemaRef ds:uri="http://schemas.openxmlformats.org/package/2006/metadata/core-properties"/>
    <ds:schemaRef ds:uri="http://schemas.microsoft.com/office/2006/metadata/properties"/>
    <ds:schemaRef ds:uri="5ff57304-65b6-48b9-a37b-1d493f91ae66"/>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TotalTime>
  <Words>1302</Words>
  <Application>Microsoft Office PowerPoint</Application>
  <PresentationFormat>Grand écran</PresentationFormat>
  <Paragraphs>175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Aptos</vt:lpstr>
      <vt:lpstr>Arial</vt:lpstr>
      <vt:lpstr>Century Gothic</vt:lpstr>
      <vt:lpstr>Open Sans</vt:lpstr>
      <vt:lpstr>Wingdings</vt:lpstr>
      <vt:lpstr>Thème Office</vt:lpstr>
      <vt:lpstr>Embarquez  dans l’aventure !</vt:lpstr>
      <vt:lpstr>PARTIE 1 Présentation</vt:lpstr>
      <vt:lpstr>Le concept</vt:lpstr>
      <vt:lpstr>Comment ça fonctionne ?</vt:lpstr>
      <vt:lpstr>Comment ça fonctionne ?</vt:lpstr>
      <vt:lpstr>Les pratiques possibles</vt:lpstr>
      <vt:lpstr>Un jeu qui s’adresse à qui ?</vt:lpstr>
      <vt:lpstr>Une communauté prometteuse…</vt:lpstr>
      <vt:lpstr>Une inspiration : Tèrra Aventura</vt:lpstr>
      <vt:lpstr>Louison Pignon : chiffres clés 2025 (à sept)</vt:lpstr>
      <vt:lpstr>Les aventures existantes… et à venir !</vt:lpstr>
      <vt:lpstr>Les enjeux du déploiement régional</vt:lpstr>
      <vt:lpstr>Les bénéfices pour votre territoire</vt:lpstr>
      <vt:lpstr>Ce que comprend la création d’un parcours</vt:lpstr>
      <vt:lpstr>Avoir une idée de budget</vt:lpstr>
      <vt:lpstr>PARTIE 2 Approche personnalisée</vt:lpstr>
      <vt:lpstr>Présentation PowerPoint</vt:lpstr>
      <vt:lpstr>PARTIE 3 Mode d’emploi</vt:lpstr>
      <vt:lpstr>Proposer un parcours : les 4 étapes !</vt:lpstr>
      <vt:lpstr>Etape 1 : Choisir son itinéraire (à pied)</vt:lpstr>
      <vt:lpstr>Etape 1 : Choisir son itinéraire (à vélo)</vt:lpstr>
      <vt:lpstr>PARTIE 4 Dossier de candidature</vt:lpstr>
      <vt:lpstr>Présentation PowerPoint</vt:lpstr>
      <vt:lpstr>Merci à tous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Embarquez  dans l’aventure !</dc:title>
  <dc:creator>Sébastien VELASCO</dc:creator>
  <cp:lastModifiedBy>Stephane ROUZIOU</cp:lastModifiedBy>
  <cp:revision>11</cp:revision>
  <dcterms:created xsi:type="dcterms:W3CDTF">2025-10-20T09:20:59Z</dcterms:created>
  <dcterms:modified xsi:type="dcterms:W3CDTF">2026-02-12T14:24:33Z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0x010100C183DABEBBE9144DA043D9FA2B39A19F</vt:lpwstr>
  </property>
  <property fmtid="{D5CDD505-2E9C-101B-9397-08002B2CF9AE}" pid="3" name="MediaServiceImageTags">
    <vt:lpwstr/>
  </property>
</Properties>
</file>